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84" r:id="rId2"/>
    <p:sldId id="378" r:id="rId3"/>
    <p:sldId id="352" r:id="rId4"/>
    <p:sldId id="354" r:id="rId5"/>
    <p:sldId id="357" r:id="rId6"/>
    <p:sldId id="373" r:id="rId7"/>
    <p:sldId id="356" r:id="rId8"/>
  </p:sldIdLst>
  <p:sldSz cx="9144000" cy="6858000" type="screen4x3"/>
  <p:notesSz cx="6742113"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0000"/>
    <a:srgbClr val="0090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1" autoAdjust="0"/>
    <p:restoredTop sz="94494" autoAdjust="0"/>
  </p:normalViewPr>
  <p:slideViewPr>
    <p:cSldViewPr snapToGrid="0">
      <p:cViewPr varScale="1">
        <p:scale>
          <a:sx n="45" d="100"/>
          <a:sy n="45" d="100"/>
        </p:scale>
        <p:origin x="1491" y="41"/>
      </p:cViewPr>
      <p:guideLst>
        <p:guide orient="horz" pos="2160"/>
        <p:guide pos="2880"/>
      </p:guideLst>
    </p:cSldViewPr>
  </p:slideViewPr>
  <p:notesTextViewPr>
    <p:cViewPr>
      <p:scale>
        <a:sx n="1" d="1"/>
        <a:sy n="1" d="1"/>
      </p:scale>
      <p:origin x="0" y="0"/>
    </p:cViewPr>
  </p:notesTextViewPr>
  <p:sorterViewPr>
    <p:cViewPr>
      <p:scale>
        <a:sx n="66" d="100"/>
        <a:sy n="66" d="100"/>
      </p:scale>
      <p:origin x="0" y="229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2921582" cy="493634"/>
          </a:xfrm>
          <a:prstGeom prst="rect">
            <a:avLst/>
          </a:prstGeom>
        </p:spPr>
        <p:txBody>
          <a:bodyPr vert="horz" lIns="90425" tIns="45213" rIns="90425" bIns="45213" rtlCol="0"/>
          <a:lstStyle>
            <a:lvl1pPr algn="l">
              <a:defRPr sz="1200"/>
            </a:lvl1pPr>
          </a:lstStyle>
          <a:p>
            <a:endParaRPr lang="en-GB" dirty="0"/>
          </a:p>
        </p:txBody>
      </p:sp>
      <p:sp>
        <p:nvSpPr>
          <p:cNvPr id="3" name="Date Placeholder 2"/>
          <p:cNvSpPr>
            <a:spLocks noGrp="1"/>
          </p:cNvSpPr>
          <p:nvPr>
            <p:ph type="dt" sz="quarter" idx="1"/>
          </p:nvPr>
        </p:nvSpPr>
        <p:spPr>
          <a:xfrm>
            <a:off x="3818973" y="2"/>
            <a:ext cx="2921582" cy="493634"/>
          </a:xfrm>
          <a:prstGeom prst="rect">
            <a:avLst/>
          </a:prstGeom>
        </p:spPr>
        <p:txBody>
          <a:bodyPr vert="horz" lIns="90425" tIns="45213" rIns="90425" bIns="45213" rtlCol="0"/>
          <a:lstStyle>
            <a:lvl1pPr algn="r">
              <a:defRPr sz="1200"/>
            </a:lvl1pPr>
          </a:lstStyle>
          <a:p>
            <a:fld id="{59251FBE-9949-46BF-A26E-15DFC5BC3BEE}" type="datetimeFigureOut">
              <a:rPr lang="en-GB" smtClean="0"/>
              <a:t>23/07/2025</a:t>
            </a:fld>
            <a:endParaRPr lang="en-GB" dirty="0"/>
          </a:p>
        </p:txBody>
      </p:sp>
      <p:sp>
        <p:nvSpPr>
          <p:cNvPr id="4" name="Footer Placeholder 3"/>
          <p:cNvSpPr>
            <a:spLocks noGrp="1"/>
          </p:cNvSpPr>
          <p:nvPr>
            <p:ph type="ftr" sz="quarter" idx="2"/>
          </p:nvPr>
        </p:nvSpPr>
        <p:spPr>
          <a:xfrm>
            <a:off x="2" y="9377318"/>
            <a:ext cx="2921582" cy="493634"/>
          </a:xfrm>
          <a:prstGeom prst="rect">
            <a:avLst/>
          </a:prstGeom>
        </p:spPr>
        <p:txBody>
          <a:bodyPr vert="horz" lIns="90425" tIns="45213" rIns="90425" bIns="45213"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18973" y="9377318"/>
            <a:ext cx="2921582" cy="493634"/>
          </a:xfrm>
          <a:prstGeom prst="rect">
            <a:avLst/>
          </a:prstGeom>
        </p:spPr>
        <p:txBody>
          <a:bodyPr vert="horz" lIns="90425" tIns="45213" rIns="90425" bIns="45213" rtlCol="0" anchor="b"/>
          <a:lstStyle>
            <a:lvl1pPr algn="r">
              <a:defRPr sz="1200"/>
            </a:lvl1pPr>
          </a:lstStyle>
          <a:p>
            <a:fld id="{AF68B8ED-D6CE-49B6-AC14-AC1EDD739122}" type="slidenum">
              <a:rPr lang="en-GB" smtClean="0"/>
              <a:t>‹#›</a:t>
            </a:fld>
            <a:endParaRPr lang="en-GB" dirty="0"/>
          </a:p>
        </p:txBody>
      </p:sp>
    </p:spTree>
    <p:extLst>
      <p:ext uri="{BB962C8B-B14F-4D97-AF65-F5344CB8AC3E}">
        <p14:creationId xmlns:p14="http://schemas.microsoft.com/office/powerpoint/2010/main" val="196650401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5"/>
            <a:ext cx="2921582" cy="495347"/>
          </a:xfrm>
          <a:prstGeom prst="rect">
            <a:avLst/>
          </a:prstGeom>
        </p:spPr>
        <p:txBody>
          <a:bodyPr vert="horz" lIns="90425" tIns="45213" rIns="90425" bIns="45213" rtlCol="0"/>
          <a:lstStyle>
            <a:lvl1pPr algn="l">
              <a:defRPr sz="1200"/>
            </a:lvl1pPr>
          </a:lstStyle>
          <a:p>
            <a:endParaRPr lang="en-US" dirty="0"/>
          </a:p>
        </p:txBody>
      </p:sp>
      <p:sp>
        <p:nvSpPr>
          <p:cNvPr id="3" name="Date Placeholder 2"/>
          <p:cNvSpPr>
            <a:spLocks noGrp="1"/>
          </p:cNvSpPr>
          <p:nvPr>
            <p:ph type="dt" idx="1"/>
          </p:nvPr>
        </p:nvSpPr>
        <p:spPr>
          <a:xfrm>
            <a:off x="3818973" y="5"/>
            <a:ext cx="2921582" cy="495347"/>
          </a:xfrm>
          <a:prstGeom prst="rect">
            <a:avLst/>
          </a:prstGeom>
        </p:spPr>
        <p:txBody>
          <a:bodyPr vert="horz" lIns="90425" tIns="45213" rIns="90425" bIns="45213" rtlCol="0"/>
          <a:lstStyle>
            <a:lvl1pPr algn="r">
              <a:defRPr sz="1200"/>
            </a:lvl1pPr>
          </a:lstStyle>
          <a:p>
            <a:fld id="{78BDC174-F5E0-9E43-A1B8-905002C1D396}" type="datetimeFigureOut">
              <a:rPr lang="en-US" smtClean="0"/>
              <a:t>7/23/2025</a:t>
            </a:fld>
            <a:endParaRPr lang="en-US" dirty="0"/>
          </a:p>
        </p:txBody>
      </p:sp>
      <p:sp>
        <p:nvSpPr>
          <p:cNvPr id="4" name="Slide Image Placeholder 3"/>
          <p:cNvSpPr>
            <a:spLocks noGrp="1" noRot="1" noChangeAspect="1"/>
          </p:cNvSpPr>
          <p:nvPr>
            <p:ph type="sldImg" idx="2"/>
          </p:nvPr>
        </p:nvSpPr>
        <p:spPr>
          <a:xfrm>
            <a:off x="1147763" y="1233488"/>
            <a:ext cx="4446587" cy="3333750"/>
          </a:xfrm>
          <a:prstGeom prst="rect">
            <a:avLst/>
          </a:prstGeom>
          <a:noFill/>
          <a:ln w="12700">
            <a:solidFill>
              <a:prstClr val="black"/>
            </a:solidFill>
          </a:ln>
        </p:spPr>
        <p:txBody>
          <a:bodyPr vert="horz" lIns="90425" tIns="45213" rIns="90425" bIns="45213" rtlCol="0" anchor="ctr"/>
          <a:lstStyle/>
          <a:p>
            <a:endParaRPr lang="en-US" dirty="0"/>
          </a:p>
        </p:txBody>
      </p:sp>
      <p:sp>
        <p:nvSpPr>
          <p:cNvPr id="5" name="Notes Placeholder 4"/>
          <p:cNvSpPr>
            <a:spLocks noGrp="1"/>
          </p:cNvSpPr>
          <p:nvPr>
            <p:ph type="body" sz="quarter" idx="3"/>
          </p:nvPr>
        </p:nvSpPr>
        <p:spPr>
          <a:xfrm>
            <a:off x="674212" y="4751222"/>
            <a:ext cx="5393690" cy="3887361"/>
          </a:xfrm>
          <a:prstGeom prst="rect">
            <a:avLst/>
          </a:prstGeom>
        </p:spPr>
        <p:txBody>
          <a:bodyPr vert="horz" lIns="90425" tIns="45213" rIns="90425" bIns="452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377318"/>
            <a:ext cx="2921582" cy="495346"/>
          </a:xfrm>
          <a:prstGeom prst="rect">
            <a:avLst/>
          </a:prstGeom>
        </p:spPr>
        <p:txBody>
          <a:bodyPr vert="horz" lIns="90425" tIns="45213" rIns="90425" bIns="4521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18973" y="9377318"/>
            <a:ext cx="2921582" cy="495346"/>
          </a:xfrm>
          <a:prstGeom prst="rect">
            <a:avLst/>
          </a:prstGeom>
        </p:spPr>
        <p:txBody>
          <a:bodyPr vert="horz" lIns="90425" tIns="45213" rIns="90425" bIns="45213" rtlCol="0" anchor="b"/>
          <a:lstStyle>
            <a:lvl1pPr algn="r">
              <a:defRPr sz="1200"/>
            </a:lvl1pPr>
          </a:lstStyle>
          <a:p>
            <a:fld id="{A66C7332-9A4E-7A43-9CDC-0F6CEAF46BF6}" type="slidenum">
              <a:rPr lang="en-US" smtClean="0"/>
              <a:t>‹#›</a:t>
            </a:fld>
            <a:endParaRPr lang="en-US" dirty="0"/>
          </a:p>
        </p:txBody>
      </p:sp>
    </p:spTree>
    <p:extLst>
      <p:ext uri="{BB962C8B-B14F-4D97-AF65-F5344CB8AC3E}">
        <p14:creationId xmlns:p14="http://schemas.microsoft.com/office/powerpoint/2010/main" val="738562814"/>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2" name="Freeform 11"/>
          <p:cNvSpPr/>
          <p:nvPr userDrawn="1"/>
        </p:nvSpPr>
        <p:spPr>
          <a:xfrm rot="8100000">
            <a:off x="-165879" y="982159"/>
            <a:ext cx="5684005" cy="5656026"/>
          </a:xfrm>
          <a:custGeom>
            <a:avLst/>
            <a:gdLst>
              <a:gd name="connsiteX0" fmla="*/ 0 w 5684005"/>
              <a:gd name="connsiteY0" fmla="*/ 2441157 h 5656026"/>
              <a:gd name="connsiteX1" fmla="*/ 0 w 5684005"/>
              <a:gd name="connsiteY1" fmla="*/ 0 h 5656026"/>
              <a:gd name="connsiteX2" fmla="*/ 5682397 w 5684005"/>
              <a:gd name="connsiteY2" fmla="*/ 3766546 h 5656026"/>
              <a:gd name="connsiteX3" fmla="*/ 5684005 w 5684005"/>
              <a:gd name="connsiteY3" fmla="*/ 3770623 h 5656026"/>
              <a:gd name="connsiteX4" fmla="*/ 3798602 w 5684005"/>
              <a:gd name="connsiteY4" fmla="*/ 5656026 h 5656026"/>
              <a:gd name="connsiteX5" fmla="*/ 3785424 w 5684005"/>
              <a:gd name="connsiteY5" fmla="*/ 5565906 h 5656026"/>
              <a:gd name="connsiteX6" fmla="*/ 394086 w 5684005"/>
              <a:gd name="connsiteY6" fmla="*/ 2461058 h 5656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84005" h="5656026">
                <a:moveTo>
                  <a:pt x="0" y="2441157"/>
                </a:moveTo>
                <a:lnTo>
                  <a:pt x="0" y="0"/>
                </a:lnTo>
                <a:cubicBezTo>
                  <a:pt x="2554469" y="0"/>
                  <a:pt x="4746190" y="1553105"/>
                  <a:pt x="5682397" y="3766546"/>
                </a:cubicBezTo>
                <a:lnTo>
                  <a:pt x="5684005" y="3770623"/>
                </a:lnTo>
                <a:lnTo>
                  <a:pt x="3798602" y="5656026"/>
                </a:lnTo>
                <a:lnTo>
                  <a:pt x="3785424" y="5565906"/>
                </a:lnTo>
                <a:cubicBezTo>
                  <a:pt x="3468546" y="3912077"/>
                  <a:pt x="2094739" y="2633767"/>
                  <a:pt x="394086" y="2461058"/>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1" name="Picture 10"/>
          <p:cNvPicPr>
            <a:picLocks noChangeAspect="1"/>
          </p:cNvPicPr>
          <p:nvPr userDrawn="1"/>
        </p:nvPicPr>
        <p:blipFill>
          <a:blip r:embed="rId2"/>
          <a:stretch>
            <a:fillRect/>
          </a:stretch>
        </p:blipFill>
        <p:spPr>
          <a:xfrm>
            <a:off x="6551364" y="387518"/>
            <a:ext cx="2197100" cy="809234"/>
          </a:xfrm>
          <a:prstGeom prst="rect">
            <a:avLst/>
          </a:prstGeom>
        </p:spPr>
      </p:pic>
      <p:pic>
        <p:nvPicPr>
          <p:cNvPr id="17" name="Picture 16"/>
          <p:cNvPicPr>
            <a:picLocks noChangeAspect="1"/>
          </p:cNvPicPr>
          <p:nvPr userDrawn="1"/>
        </p:nvPicPr>
        <p:blipFill>
          <a:blip r:embed="rId3"/>
          <a:stretch>
            <a:fillRect/>
          </a:stretch>
        </p:blipFill>
        <p:spPr>
          <a:xfrm>
            <a:off x="403057" y="6316862"/>
            <a:ext cx="2525329" cy="277576"/>
          </a:xfrm>
          <a:prstGeom prst="rect">
            <a:avLst/>
          </a:prstGeom>
        </p:spPr>
      </p:pic>
      <p:sp>
        <p:nvSpPr>
          <p:cNvPr id="8" name="Freeform 7"/>
          <p:cNvSpPr/>
          <p:nvPr userDrawn="1"/>
        </p:nvSpPr>
        <p:spPr>
          <a:xfrm rot="18900000">
            <a:off x="4354037" y="923366"/>
            <a:ext cx="1190598" cy="1190598"/>
          </a:xfrm>
          <a:custGeom>
            <a:avLst/>
            <a:gdLst>
              <a:gd name="connsiteX0" fmla="*/ 0 w 1728192"/>
              <a:gd name="connsiteY0" fmla="*/ 0 h 1728192"/>
              <a:gd name="connsiteX1" fmla="*/ 1728192 w 1728192"/>
              <a:gd name="connsiteY1" fmla="*/ 1728192 h 1728192"/>
              <a:gd name="connsiteX2" fmla="*/ 1078300 w 1728192"/>
              <a:gd name="connsiteY2" fmla="*/ 1728192 h 1728192"/>
              <a:gd name="connsiteX3" fmla="*/ 1074542 w 1728192"/>
              <a:gd name="connsiteY3" fmla="*/ 1653771 h 1728192"/>
              <a:gd name="connsiteX4" fmla="*/ 110435 w 1728192"/>
              <a:gd name="connsiteY4" fmla="*/ 689664 h 1728192"/>
              <a:gd name="connsiteX5" fmla="*/ 0 w 1728192"/>
              <a:gd name="connsiteY5" fmla="*/ 684087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8192" h="1728192">
                <a:moveTo>
                  <a:pt x="0" y="0"/>
                </a:moveTo>
                <a:cubicBezTo>
                  <a:pt x="954454" y="0"/>
                  <a:pt x="1728192" y="773738"/>
                  <a:pt x="1728192" y="1728192"/>
                </a:cubicBezTo>
                <a:lnTo>
                  <a:pt x="1078300" y="1728192"/>
                </a:lnTo>
                <a:lnTo>
                  <a:pt x="1074542" y="1653771"/>
                </a:lnTo>
                <a:cubicBezTo>
                  <a:pt x="1022917" y="1145424"/>
                  <a:pt x="618782" y="741289"/>
                  <a:pt x="110435" y="689664"/>
                </a:cubicBezTo>
                <a:lnTo>
                  <a:pt x="0" y="684087"/>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userDrawn="1"/>
        </p:nvSpPr>
        <p:spPr>
          <a:xfrm rot="2700000">
            <a:off x="6684359" y="3205729"/>
            <a:ext cx="1189100" cy="1189100"/>
          </a:xfrm>
          <a:custGeom>
            <a:avLst/>
            <a:gdLst>
              <a:gd name="connsiteX0" fmla="*/ 0 w 1728192"/>
              <a:gd name="connsiteY0" fmla="*/ 0 h 1728192"/>
              <a:gd name="connsiteX1" fmla="*/ 1728192 w 1728192"/>
              <a:gd name="connsiteY1" fmla="*/ 1728192 h 1728192"/>
              <a:gd name="connsiteX2" fmla="*/ 1078300 w 1728192"/>
              <a:gd name="connsiteY2" fmla="*/ 1728192 h 1728192"/>
              <a:gd name="connsiteX3" fmla="*/ 1074542 w 1728192"/>
              <a:gd name="connsiteY3" fmla="*/ 1653771 h 1728192"/>
              <a:gd name="connsiteX4" fmla="*/ 110435 w 1728192"/>
              <a:gd name="connsiteY4" fmla="*/ 689664 h 1728192"/>
              <a:gd name="connsiteX5" fmla="*/ 0 w 1728192"/>
              <a:gd name="connsiteY5" fmla="*/ 684087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8192" h="1728192">
                <a:moveTo>
                  <a:pt x="0" y="0"/>
                </a:moveTo>
                <a:cubicBezTo>
                  <a:pt x="954454" y="0"/>
                  <a:pt x="1728192" y="773738"/>
                  <a:pt x="1728192" y="1728192"/>
                </a:cubicBezTo>
                <a:lnTo>
                  <a:pt x="1078300" y="1728192"/>
                </a:lnTo>
                <a:lnTo>
                  <a:pt x="1074542" y="1653771"/>
                </a:lnTo>
                <a:cubicBezTo>
                  <a:pt x="1022917" y="1145424"/>
                  <a:pt x="618782" y="741289"/>
                  <a:pt x="110435" y="689664"/>
                </a:cubicBezTo>
                <a:lnTo>
                  <a:pt x="0" y="684087"/>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userDrawn="1"/>
        </p:nvSpPr>
        <p:spPr>
          <a:xfrm rot="2700000">
            <a:off x="1653746" y="1254649"/>
            <a:ext cx="528032" cy="528032"/>
          </a:xfrm>
          <a:custGeom>
            <a:avLst/>
            <a:gdLst>
              <a:gd name="connsiteX0" fmla="*/ 0 w 1728192"/>
              <a:gd name="connsiteY0" fmla="*/ 0 h 1728192"/>
              <a:gd name="connsiteX1" fmla="*/ 1728192 w 1728192"/>
              <a:gd name="connsiteY1" fmla="*/ 1728192 h 1728192"/>
              <a:gd name="connsiteX2" fmla="*/ 1078300 w 1728192"/>
              <a:gd name="connsiteY2" fmla="*/ 1728192 h 1728192"/>
              <a:gd name="connsiteX3" fmla="*/ 1074542 w 1728192"/>
              <a:gd name="connsiteY3" fmla="*/ 1653771 h 1728192"/>
              <a:gd name="connsiteX4" fmla="*/ 110435 w 1728192"/>
              <a:gd name="connsiteY4" fmla="*/ 689664 h 1728192"/>
              <a:gd name="connsiteX5" fmla="*/ 0 w 1728192"/>
              <a:gd name="connsiteY5" fmla="*/ 684087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8192" h="1728192">
                <a:moveTo>
                  <a:pt x="0" y="0"/>
                </a:moveTo>
                <a:cubicBezTo>
                  <a:pt x="954454" y="0"/>
                  <a:pt x="1728192" y="773738"/>
                  <a:pt x="1728192" y="1728192"/>
                </a:cubicBezTo>
                <a:lnTo>
                  <a:pt x="1078300" y="1728192"/>
                </a:lnTo>
                <a:lnTo>
                  <a:pt x="1074542" y="1653771"/>
                </a:lnTo>
                <a:cubicBezTo>
                  <a:pt x="1022917" y="1145424"/>
                  <a:pt x="618782" y="741289"/>
                  <a:pt x="110435" y="689664"/>
                </a:cubicBezTo>
                <a:lnTo>
                  <a:pt x="0" y="684087"/>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 Placeholder 2"/>
          <p:cNvSpPr>
            <a:spLocks noGrp="1"/>
          </p:cNvSpPr>
          <p:nvPr>
            <p:ph type="body" sz="quarter" idx="10" hasCustomPrompt="1"/>
          </p:nvPr>
        </p:nvSpPr>
        <p:spPr>
          <a:xfrm>
            <a:off x="728160" y="3649375"/>
            <a:ext cx="3641722" cy="972903"/>
          </a:xfrm>
        </p:spPr>
        <p:txBody>
          <a:bodyPr anchor="b">
            <a:noAutofit/>
          </a:bodyPr>
          <a:lstStyle>
            <a:lvl1pPr>
              <a:spcBef>
                <a:spcPts val="0"/>
              </a:spcBef>
              <a:spcAft>
                <a:spcPts val="600"/>
              </a:spcAft>
              <a:defRPr sz="3000" b="1">
                <a:solidFill>
                  <a:schemeClr val="bg1"/>
                </a:solidFill>
              </a:defRPr>
            </a:lvl1pPr>
            <a:lvl2pPr marL="144000" indent="-144000">
              <a:lnSpc>
                <a:spcPct val="100000"/>
              </a:lnSpc>
              <a:spcBef>
                <a:spcPts val="0"/>
              </a:spcBef>
              <a:spcAft>
                <a:spcPts val="600"/>
              </a:spcAft>
              <a:buClr>
                <a:schemeClr val="accent1"/>
              </a:buClr>
              <a:buFont typeface="Arial" charset="0"/>
              <a:buChar char="•"/>
              <a:defRPr sz="1000" b="0"/>
            </a:lvl2pPr>
            <a:lvl3pPr marL="288000" indent="-144000">
              <a:lnSpc>
                <a:spcPct val="100000"/>
              </a:lnSpc>
              <a:spcBef>
                <a:spcPts val="0"/>
              </a:spcBef>
              <a:spcAft>
                <a:spcPts val="600"/>
              </a:spcAft>
              <a:defRPr sz="1000" b="0"/>
            </a:lvl3pPr>
            <a:lvl4pPr marL="432000" indent="-144000">
              <a:lnSpc>
                <a:spcPct val="100000"/>
              </a:lnSpc>
              <a:spcBef>
                <a:spcPts val="0"/>
              </a:spcBef>
              <a:spcAft>
                <a:spcPts val="600"/>
              </a:spcAft>
              <a:defRPr sz="1000" b="0"/>
            </a:lvl4pPr>
            <a:lvl5pPr marL="576000" indent="-144000">
              <a:lnSpc>
                <a:spcPct val="100000"/>
              </a:lnSpc>
              <a:spcBef>
                <a:spcPts val="0"/>
              </a:spcBef>
              <a:spcAft>
                <a:spcPts val="600"/>
              </a:spcAft>
              <a:defRPr sz="1000" b="0"/>
            </a:lvl5pPr>
          </a:lstStyle>
          <a:p>
            <a:pPr lvl="0"/>
            <a:r>
              <a:rPr lang="en-US" dirty="0"/>
              <a:t>Insert document title in here</a:t>
            </a:r>
          </a:p>
        </p:txBody>
      </p:sp>
      <p:sp>
        <p:nvSpPr>
          <p:cNvPr id="18" name="Text Placeholder 2"/>
          <p:cNvSpPr>
            <a:spLocks noGrp="1"/>
          </p:cNvSpPr>
          <p:nvPr>
            <p:ph type="body" sz="quarter" idx="13" hasCustomPrompt="1"/>
          </p:nvPr>
        </p:nvSpPr>
        <p:spPr>
          <a:xfrm>
            <a:off x="728160" y="4715866"/>
            <a:ext cx="3641722" cy="972903"/>
          </a:xfrm>
        </p:spPr>
        <p:txBody>
          <a:bodyPr anchor="t">
            <a:noAutofit/>
          </a:bodyPr>
          <a:lstStyle>
            <a:lvl1pPr>
              <a:spcBef>
                <a:spcPts val="0"/>
              </a:spcBef>
              <a:spcAft>
                <a:spcPts val="600"/>
              </a:spcAft>
              <a:defRPr sz="1800" b="0">
                <a:solidFill>
                  <a:schemeClr val="bg1"/>
                </a:solidFill>
              </a:defRPr>
            </a:lvl1pPr>
            <a:lvl2pPr marL="144000" indent="-144000">
              <a:lnSpc>
                <a:spcPct val="100000"/>
              </a:lnSpc>
              <a:spcBef>
                <a:spcPts val="0"/>
              </a:spcBef>
              <a:spcAft>
                <a:spcPts val="600"/>
              </a:spcAft>
              <a:buClr>
                <a:schemeClr val="accent1"/>
              </a:buClr>
              <a:buFont typeface="Arial" charset="0"/>
              <a:buChar char="•"/>
              <a:defRPr sz="1000" b="0"/>
            </a:lvl2pPr>
            <a:lvl3pPr marL="288000" indent="-144000">
              <a:lnSpc>
                <a:spcPct val="100000"/>
              </a:lnSpc>
              <a:spcBef>
                <a:spcPts val="0"/>
              </a:spcBef>
              <a:spcAft>
                <a:spcPts val="600"/>
              </a:spcAft>
              <a:defRPr sz="1000" b="0"/>
            </a:lvl3pPr>
            <a:lvl4pPr marL="432000" indent="-144000">
              <a:lnSpc>
                <a:spcPct val="100000"/>
              </a:lnSpc>
              <a:spcBef>
                <a:spcPts val="0"/>
              </a:spcBef>
              <a:spcAft>
                <a:spcPts val="600"/>
              </a:spcAft>
              <a:defRPr sz="1000" b="0"/>
            </a:lvl4pPr>
            <a:lvl5pPr marL="576000" indent="-144000">
              <a:lnSpc>
                <a:spcPct val="100000"/>
              </a:lnSpc>
              <a:spcBef>
                <a:spcPts val="0"/>
              </a:spcBef>
              <a:spcAft>
                <a:spcPts val="600"/>
              </a:spcAft>
              <a:defRPr sz="1000" b="0"/>
            </a:lvl5pPr>
          </a:lstStyle>
          <a:p>
            <a:pPr lvl="0"/>
            <a:r>
              <a:rPr lang="en-US" dirty="0"/>
              <a:t>Insert Author</a:t>
            </a:r>
          </a:p>
        </p:txBody>
      </p:sp>
      <p:sp>
        <p:nvSpPr>
          <p:cNvPr id="5" name="Text Placeholder 4"/>
          <p:cNvSpPr>
            <a:spLocks noGrp="1"/>
          </p:cNvSpPr>
          <p:nvPr>
            <p:ph type="body" sz="quarter" idx="14"/>
          </p:nvPr>
        </p:nvSpPr>
        <p:spPr>
          <a:xfrm>
            <a:off x="726737" y="1439559"/>
            <a:ext cx="1320800" cy="469900"/>
          </a:xfrm>
        </p:spPr>
        <p:txBody>
          <a:bodyPr>
            <a:noAutofit/>
          </a:bodyPr>
          <a:lstStyle>
            <a:lvl1pPr>
              <a:defRPr sz="1200"/>
            </a:lvl1pPr>
            <a:lvl2pPr>
              <a:defRPr sz="1200"/>
            </a:lvl2pPr>
            <a:lvl3pPr>
              <a:defRPr sz="1200"/>
            </a:lvl3pPr>
            <a:lvl4pPr>
              <a:defRPr sz="1200"/>
            </a:lvl4pPr>
            <a:lvl5pPr>
              <a:defRPr sz="1200"/>
            </a:lvl5pPr>
          </a:lstStyle>
          <a:p>
            <a:pPr lvl="0"/>
            <a:r>
              <a:rPr lang="en-US" dirty="0"/>
              <a:t>Click to edit Master text styles</a:t>
            </a:r>
          </a:p>
        </p:txBody>
      </p:sp>
    </p:spTree>
    <p:extLst>
      <p:ext uri="{BB962C8B-B14F-4D97-AF65-F5344CB8AC3E}">
        <p14:creationId xmlns:p14="http://schemas.microsoft.com/office/powerpoint/2010/main" val="1412906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2" name="Rectangle 11"/>
          <p:cNvSpPr/>
          <p:nvPr userDrawn="1"/>
        </p:nvSpPr>
        <p:spPr>
          <a:xfrm>
            <a:off x="0" y="0"/>
            <a:ext cx="9144000" cy="6857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63410" y="146862"/>
            <a:ext cx="2185054" cy="1122378"/>
          </a:xfrm>
          <a:prstGeom prst="rect">
            <a:avLst/>
          </a:prstGeom>
        </p:spPr>
      </p:pic>
      <p:sp>
        <p:nvSpPr>
          <p:cNvPr id="17" name="Freeform 16"/>
          <p:cNvSpPr/>
          <p:nvPr userDrawn="1"/>
        </p:nvSpPr>
        <p:spPr>
          <a:xfrm rot="8100000">
            <a:off x="-165879" y="982159"/>
            <a:ext cx="5684005" cy="5656026"/>
          </a:xfrm>
          <a:custGeom>
            <a:avLst/>
            <a:gdLst>
              <a:gd name="connsiteX0" fmla="*/ 0 w 5684005"/>
              <a:gd name="connsiteY0" fmla="*/ 2441157 h 5656026"/>
              <a:gd name="connsiteX1" fmla="*/ 0 w 5684005"/>
              <a:gd name="connsiteY1" fmla="*/ 0 h 5656026"/>
              <a:gd name="connsiteX2" fmla="*/ 5682397 w 5684005"/>
              <a:gd name="connsiteY2" fmla="*/ 3766546 h 5656026"/>
              <a:gd name="connsiteX3" fmla="*/ 5684005 w 5684005"/>
              <a:gd name="connsiteY3" fmla="*/ 3770623 h 5656026"/>
              <a:gd name="connsiteX4" fmla="*/ 3798602 w 5684005"/>
              <a:gd name="connsiteY4" fmla="*/ 5656026 h 5656026"/>
              <a:gd name="connsiteX5" fmla="*/ 3785424 w 5684005"/>
              <a:gd name="connsiteY5" fmla="*/ 5565906 h 5656026"/>
              <a:gd name="connsiteX6" fmla="*/ 394086 w 5684005"/>
              <a:gd name="connsiteY6" fmla="*/ 2461058 h 5656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84005" h="5656026">
                <a:moveTo>
                  <a:pt x="0" y="2441157"/>
                </a:moveTo>
                <a:lnTo>
                  <a:pt x="0" y="0"/>
                </a:lnTo>
                <a:cubicBezTo>
                  <a:pt x="2554469" y="0"/>
                  <a:pt x="4746190" y="1553105"/>
                  <a:pt x="5682397" y="3766546"/>
                </a:cubicBezTo>
                <a:lnTo>
                  <a:pt x="5684005" y="3770623"/>
                </a:lnTo>
                <a:lnTo>
                  <a:pt x="3798602" y="5656026"/>
                </a:lnTo>
                <a:lnTo>
                  <a:pt x="3785424" y="5565906"/>
                </a:lnTo>
                <a:cubicBezTo>
                  <a:pt x="3468546" y="3912077"/>
                  <a:pt x="2094739" y="2633767"/>
                  <a:pt x="394086" y="2461058"/>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p:cNvSpPr/>
          <p:nvPr userDrawn="1"/>
        </p:nvSpPr>
        <p:spPr>
          <a:xfrm rot="18900000">
            <a:off x="4354037" y="923366"/>
            <a:ext cx="1190598" cy="1190598"/>
          </a:xfrm>
          <a:custGeom>
            <a:avLst/>
            <a:gdLst>
              <a:gd name="connsiteX0" fmla="*/ 0 w 1728192"/>
              <a:gd name="connsiteY0" fmla="*/ 0 h 1728192"/>
              <a:gd name="connsiteX1" fmla="*/ 1728192 w 1728192"/>
              <a:gd name="connsiteY1" fmla="*/ 1728192 h 1728192"/>
              <a:gd name="connsiteX2" fmla="*/ 1078300 w 1728192"/>
              <a:gd name="connsiteY2" fmla="*/ 1728192 h 1728192"/>
              <a:gd name="connsiteX3" fmla="*/ 1074542 w 1728192"/>
              <a:gd name="connsiteY3" fmla="*/ 1653771 h 1728192"/>
              <a:gd name="connsiteX4" fmla="*/ 110435 w 1728192"/>
              <a:gd name="connsiteY4" fmla="*/ 689664 h 1728192"/>
              <a:gd name="connsiteX5" fmla="*/ 0 w 1728192"/>
              <a:gd name="connsiteY5" fmla="*/ 684087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8192" h="1728192">
                <a:moveTo>
                  <a:pt x="0" y="0"/>
                </a:moveTo>
                <a:cubicBezTo>
                  <a:pt x="954454" y="0"/>
                  <a:pt x="1728192" y="773738"/>
                  <a:pt x="1728192" y="1728192"/>
                </a:cubicBezTo>
                <a:lnTo>
                  <a:pt x="1078300" y="1728192"/>
                </a:lnTo>
                <a:lnTo>
                  <a:pt x="1074542" y="1653771"/>
                </a:lnTo>
                <a:cubicBezTo>
                  <a:pt x="1022917" y="1145424"/>
                  <a:pt x="618782" y="741289"/>
                  <a:pt x="110435" y="689664"/>
                </a:cubicBezTo>
                <a:lnTo>
                  <a:pt x="0" y="684087"/>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18"/>
          <p:cNvSpPr/>
          <p:nvPr userDrawn="1"/>
        </p:nvSpPr>
        <p:spPr>
          <a:xfrm rot="2700000">
            <a:off x="6684359" y="3205729"/>
            <a:ext cx="1189100" cy="1189100"/>
          </a:xfrm>
          <a:custGeom>
            <a:avLst/>
            <a:gdLst>
              <a:gd name="connsiteX0" fmla="*/ 0 w 1728192"/>
              <a:gd name="connsiteY0" fmla="*/ 0 h 1728192"/>
              <a:gd name="connsiteX1" fmla="*/ 1728192 w 1728192"/>
              <a:gd name="connsiteY1" fmla="*/ 1728192 h 1728192"/>
              <a:gd name="connsiteX2" fmla="*/ 1078300 w 1728192"/>
              <a:gd name="connsiteY2" fmla="*/ 1728192 h 1728192"/>
              <a:gd name="connsiteX3" fmla="*/ 1074542 w 1728192"/>
              <a:gd name="connsiteY3" fmla="*/ 1653771 h 1728192"/>
              <a:gd name="connsiteX4" fmla="*/ 110435 w 1728192"/>
              <a:gd name="connsiteY4" fmla="*/ 689664 h 1728192"/>
              <a:gd name="connsiteX5" fmla="*/ 0 w 1728192"/>
              <a:gd name="connsiteY5" fmla="*/ 684087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8192" h="1728192">
                <a:moveTo>
                  <a:pt x="0" y="0"/>
                </a:moveTo>
                <a:cubicBezTo>
                  <a:pt x="954454" y="0"/>
                  <a:pt x="1728192" y="773738"/>
                  <a:pt x="1728192" y="1728192"/>
                </a:cubicBezTo>
                <a:lnTo>
                  <a:pt x="1078300" y="1728192"/>
                </a:lnTo>
                <a:lnTo>
                  <a:pt x="1074542" y="1653771"/>
                </a:lnTo>
                <a:cubicBezTo>
                  <a:pt x="1022917" y="1145424"/>
                  <a:pt x="618782" y="741289"/>
                  <a:pt x="110435" y="689664"/>
                </a:cubicBezTo>
                <a:lnTo>
                  <a:pt x="0" y="684087"/>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2"/>
          <p:cNvSpPr>
            <a:spLocks noGrp="1"/>
          </p:cNvSpPr>
          <p:nvPr>
            <p:ph type="body" sz="quarter" idx="10" hasCustomPrompt="1"/>
          </p:nvPr>
        </p:nvSpPr>
        <p:spPr>
          <a:xfrm>
            <a:off x="728160" y="3649375"/>
            <a:ext cx="3641722" cy="972903"/>
          </a:xfrm>
        </p:spPr>
        <p:txBody>
          <a:bodyPr anchor="b">
            <a:noAutofit/>
          </a:bodyPr>
          <a:lstStyle>
            <a:lvl1pPr>
              <a:spcBef>
                <a:spcPts val="0"/>
              </a:spcBef>
              <a:spcAft>
                <a:spcPts val="600"/>
              </a:spcAft>
              <a:defRPr sz="3000" b="1">
                <a:solidFill>
                  <a:schemeClr val="bg1"/>
                </a:solidFill>
              </a:defRPr>
            </a:lvl1pPr>
            <a:lvl2pPr marL="144000" indent="-144000">
              <a:lnSpc>
                <a:spcPct val="100000"/>
              </a:lnSpc>
              <a:spcBef>
                <a:spcPts val="0"/>
              </a:spcBef>
              <a:spcAft>
                <a:spcPts val="600"/>
              </a:spcAft>
              <a:buClr>
                <a:schemeClr val="accent1"/>
              </a:buClr>
              <a:buFont typeface="Arial" charset="0"/>
              <a:buChar char="•"/>
              <a:defRPr sz="1000" b="0"/>
            </a:lvl2pPr>
            <a:lvl3pPr marL="288000" indent="-144000">
              <a:lnSpc>
                <a:spcPct val="100000"/>
              </a:lnSpc>
              <a:spcBef>
                <a:spcPts val="0"/>
              </a:spcBef>
              <a:spcAft>
                <a:spcPts val="600"/>
              </a:spcAft>
              <a:defRPr sz="1000" b="0"/>
            </a:lvl3pPr>
            <a:lvl4pPr marL="432000" indent="-144000">
              <a:lnSpc>
                <a:spcPct val="100000"/>
              </a:lnSpc>
              <a:spcBef>
                <a:spcPts val="0"/>
              </a:spcBef>
              <a:spcAft>
                <a:spcPts val="600"/>
              </a:spcAft>
              <a:defRPr sz="1000" b="0"/>
            </a:lvl4pPr>
            <a:lvl5pPr marL="576000" indent="-144000">
              <a:lnSpc>
                <a:spcPct val="100000"/>
              </a:lnSpc>
              <a:spcBef>
                <a:spcPts val="0"/>
              </a:spcBef>
              <a:spcAft>
                <a:spcPts val="600"/>
              </a:spcAft>
              <a:defRPr sz="1000" b="0"/>
            </a:lvl5pPr>
          </a:lstStyle>
          <a:p>
            <a:pPr lvl="0"/>
            <a:r>
              <a:rPr lang="en-US" dirty="0"/>
              <a:t>Insert Section Title</a:t>
            </a:r>
          </a:p>
        </p:txBody>
      </p:sp>
      <p:sp>
        <p:nvSpPr>
          <p:cNvPr id="21" name="Text Placeholder 2"/>
          <p:cNvSpPr>
            <a:spLocks noGrp="1"/>
          </p:cNvSpPr>
          <p:nvPr>
            <p:ph type="body" sz="quarter" idx="13" hasCustomPrompt="1"/>
          </p:nvPr>
        </p:nvSpPr>
        <p:spPr>
          <a:xfrm>
            <a:off x="728160" y="4715866"/>
            <a:ext cx="3641722" cy="972903"/>
          </a:xfrm>
        </p:spPr>
        <p:txBody>
          <a:bodyPr anchor="t">
            <a:noAutofit/>
          </a:bodyPr>
          <a:lstStyle>
            <a:lvl1pPr>
              <a:spcBef>
                <a:spcPts val="0"/>
              </a:spcBef>
              <a:spcAft>
                <a:spcPts val="600"/>
              </a:spcAft>
              <a:defRPr sz="1800" b="0">
                <a:solidFill>
                  <a:schemeClr val="bg1"/>
                </a:solidFill>
              </a:defRPr>
            </a:lvl1pPr>
            <a:lvl2pPr marL="144000" indent="-144000">
              <a:lnSpc>
                <a:spcPct val="100000"/>
              </a:lnSpc>
              <a:spcBef>
                <a:spcPts val="0"/>
              </a:spcBef>
              <a:spcAft>
                <a:spcPts val="600"/>
              </a:spcAft>
              <a:buClr>
                <a:schemeClr val="accent1"/>
              </a:buClr>
              <a:buFont typeface="Arial" charset="0"/>
              <a:buChar char="•"/>
              <a:defRPr sz="1000" b="0"/>
            </a:lvl2pPr>
            <a:lvl3pPr marL="288000" indent="-144000">
              <a:lnSpc>
                <a:spcPct val="100000"/>
              </a:lnSpc>
              <a:spcBef>
                <a:spcPts val="0"/>
              </a:spcBef>
              <a:spcAft>
                <a:spcPts val="600"/>
              </a:spcAft>
              <a:defRPr sz="1000" b="0"/>
            </a:lvl3pPr>
            <a:lvl4pPr marL="432000" indent="-144000">
              <a:lnSpc>
                <a:spcPct val="100000"/>
              </a:lnSpc>
              <a:spcBef>
                <a:spcPts val="0"/>
              </a:spcBef>
              <a:spcAft>
                <a:spcPts val="600"/>
              </a:spcAft>
              <a:defRPr sz="1000" b="0"/>
            </a:lvl4pPr>
            <a:lvl5pPr marL="576000" indent="-144000">
              <a:lnSpc>
                <a:spcPct val="100000"/>
              </a:lnSpc>
              <a:spcBef>
                <a:spcPts val="0"/>
              </a:spcBef>
              <a:spcAft>
                <a:spcPts val="600"/>
              </a:spcAft>
              <a:defRPr sz="1000" b="0"/>
            </a:lvl5pPr>
          </a:lstStyle>
          <a:p>
            <a:pPr lvl="0"/>
            <a:r>
              <a:rPr lang="en-US" dirty="0"/>
              <a:t>Insert sub title</a:t>
            </a:r>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9109" y="6304325"/>
            <a:ext cx="2688565" cy="437276"/>
          </a:xfrm>
          <a:prstGeom prst="rect">
            <a:avLst/>
          </a:prstGeom>
        </p:spPr>
      </p:pic>
    </p:spTree>
    <p:extLst>
      <p:ext uri="{BB962C8B-B14F-4D97-AF65-F5344CB8AC3E}">
        <p14:creationId xmlns:p14="http://schemas.microsoft.com/office/powerpoint/2010/main" val="1035067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12" name="Rectangle 11"/>
          <p:cNvSpPr/>
          <p:nvPr userDrawn="1"/>
        </p:nvSpPr>
        <p:spPr>
          <a:xfrm>
            <a:off x="0" y="0"/>
            <a:ext cx="9144000" cy="6857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14"/>
          <p:cNvSpPr/>
          <p:nvPr userDrawn="1"/>
        </p:nvSpPr>
        <p:spPr>
          <a:xfrm>
            <a:off x="0" y="0"/>
            <a:ext cx="9144000" cy="6140292"/>
          </a:xfrm>
          <a:custGeom>
            <a:avLst/>
            <a:gdLst>
              <a:gd name="connsiteX0" fmla="*/ 6369194 w 9144000"/>
              <a:gd name="connsiteY0" fmla="*/ 0 h 6140292"/>
              <a:gd name="connsiteX1" fmla="*/ 9144000 w 9144000"/>
              <a:gd name="connsiteY1" fmla="*/ 0 h 6140292"/>
              <a:gd name="connsiteX2" fmla="*/ 9144000 w 9144000"/>
              <a:gd name="connsiteY2" fmla="*/ 4472046 h 6140292"/>
              <a:gd name="connsiteX3" fmla="*/ 8857209 w 9144000"/>
              <a:gd name="connsiteY3" fmla="*/ 4618419 h 6140292"/>
              <a:gd name="connsiteX4" fmla="*/ 102245 w 9144000"/>
              <a:gd name="connsiteY4" fmla="*/ 5932773 h 6140292"/>
              <a:gd name="connsiteX5" fmla="*/ 0 w 9144000"/>
              <a:gd name="connsiteY5" fmla="*/ 5913171 h 6140292"/>
              <a:gd name="connsiteX6" fmla="*/ 0 w 9144000"/>
              <a:gd name="connsiteY6" fmla="*/ 350705 h 6140292"/>
              <a:gd name="connsiteX7" fmla="*/ 235793 w 9144000"/>
              <a:gd name="connsiteY7" fmla="*/ 430309 h 6140292"/>
              <a:gd name="connsiteX8" fmla="*/ 6252213 w 9144000"/>
              <a:gd name="connsiteY8" fmla="*/ 53454 h 6140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44000" h="6140292">
                <a:moveTo>
                  <a:pt x="6369194" y="0"/>
                </a:moveTo>
                <a:lnTo>
                  <a:pt x="9144000" y="0"/>
                </a:lnTo>
                <a:lnTo>
                  <a:pt x="9144000" y="4472046"/>
                </a:lnTo>
                <a:lnTo>
                  <a:pt x="8857209" y="4618419"/>
                </a:lnTo>
                <a:cubicBezTo>
                  <a:pt x="6065902" y="6002608"/>
                  <a:pt x="2981052" y="6447631"/>
                  <a:pt x="102245" y="5932773"/>
                </a:cubicBezTo>
                <a:lnTo>
                  <a:pt x="0" y="5913171"/>
                </a:lnTo>
                <a:lnTo>
                  <a:pt x="0" y="350705"/>
                </a:lnTo>
                <a:lnTo>
                  <a:pt x="235793" y="430309"/>
                </a:lnTo>
                <a:cubicBezTo>
                  <a:pt x="2153952" y="1030186"/>
                  <a:pt x="4298657" y="898795"/>
                  <a:pt x="6252213" y="53454"/>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9109" y="6304325"/>
            <a:ext cx="2688565" cy="437276"/>
          </a:xfrm>
          <a:prstGeom prst="rect">
            <a:avLst/>
          </a:prstGeom>
        </p:spPr>
      </p:pic>
      <p:sp>
        <p:nvSpPr>
          <p:cNvPr id="7" name="Freeform 6"/>
          <p:cNvSpPr/>
          <p:nvPr userDrawn="1"/>
        </p:nvSpPr>
        <p:spPr>
          <a:xfrm rot="16200000">
            <a:off x="8229599" y="6101116"/>
            <a:ext cx="491903" cy="491903"/>
          </a:xfrm>
          <a:custGeom>
            <a:avLst/>
            <a:gdLst>
              <a:gd name="connsiteX0" fmla="*/ 0 w 1728192"/>
              <a:gd name="connsiteY0" fmla="*/ 0 h 1728192"/>
              <a:gd name="connsiteX1" fmla="*/ 1728192 w 1728192"/>
              <a:gd name="connsiteY1" fmla="*/ 1728192 h 1728192"/>
              <a:gd name="connsiteX2" fmla="*/ 1078300 w 1728192"/>
              <a:gd name="connsiteY2" fmla="*/ 1728192 h 1728192"/>
              <a:gd name="connsiteX3" fmla="*/ 1074542 w 1728192"/>
              <a:gd name="connsiteY3" fmla="*/ 1653771 h 1728192"/>
              <a:gd name="connsiteX4" fmla="*/ 110435 w 1728192"/>
              <a:gd name="connsiteY4" fmla="*/ 689664 h 1728192"/>
              <a:gd name="connsiteX5" fmla="*/ 0 w 1728192"/>
              <a:gd name="connsiteY5" fmla="*/ 684087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8192" h="1728192">
                <a:moveTo>
                  <a:pt x="0" y="0"/>
                </a:moveTo>
                <a:cubicBezTo>
                  <a:pt x="954454" y="0"/>
                  <a:pt x="1728192" y="773738"/>
                  <a:pt x="1728192" y="1728192"/>
                </a:cubicBezTo>
                <a:lnTo>
                  <a:pt x="1078300" y="1728192"/>
                </a:lnTo>
                <a:lnTo>
                  <a:pt x="1074542" y="1653771"/>
                </a:lnTo>
                <a:cubicBezTo>
                  <a:pt x="1022917" y="1145424"/>
                  <a:pt x="618782" y="741289"/>
                  <a:pt x="110435" y="689664"/>
                </a:cubicBezTo>
                <a:lnTo>
                  <a:pt x="0" y="684087"/>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563410" y="146862"/>
            <a:ext cx="2185054" cy="1122378"/>
          </a:xfrm>
          <a:prstGeom prst="rect">
            <a:avLst/>
          </a:prstGeom>
        </p:spPr>
      </p:pic>
      <p:sp>
        <p:nvSpPr>
          <p:cNvPr id="16" name="TextBox 15"/>
          <p:cNvSpPr txBox="1"/>
          <p:nvPr userDrawn="1"/>
        </p:nvSpPr>
        <p:spPr>
          <a:xfrm>
            <a:off x="8127955" y="6399853"/>
            <a:ext cx="711200" cy="246221"/>
          </a:xfrm>
          <a:prstGeom prst="rect">
            <a:avLst/>
          </a:prstGeom>
          <a:noFill/>
        </p:spPr>
        <p:txBody>
          <a:bodyPr wrap="square" rtlCol="0">
            <a:spAutoFit/>
          </a:bodyPr>
          <a:lstStyle/>
          <a:p>
            <a:pPr algn="r"/>
            <a:fld id="{DC3874B7-8F54-5B4B-B77F-9BDE35F924C0}" type="slidenum">
              <a:rPr lang="en-US" sz="1000" smtClean="0">
                <a:solidFill>
                  <a:schemeClr val="bg1"/>
                </a:solidFill>
              </a:rPr>
              <a:t>‹#›</a:t>
            </a:fld>
            <a:endParaRPr lang="en-US" sz="1000" dirty="0">
              <a:solidFill>
                <a:schemeClr val="bg1"/>
              </a:solidFill>
            </a:endParaRPr>
          </a:p>
        </p:txBody>
      </p:sp>
      <p:sp>
        <p:nvSpPr>
          <p:cNvPr id="17" name="Text Placeholder 2"/>
          <p:cNvSpPr>
            <a:spLocks noGrp="1"/>
          </p:cNvSpPr>
          <p:nvPr>
            <p:ph type="body" sz="quarter" idx="11" hasCustomPrompt="1"/>
          </p:nvPr>
        </p:nvSpPr>
        <p:spPr>
          <a:xfrm>
            <a:off x="755942" y="1759131"/>
            <a:ext cx="7012103" cy="3370217"/>
          </a:xfrm>
        </p:spPr>
        <p:txBody>
          <a:bodyPr anchor="ctr">
            <a:noAutofit/>
          </a:bodyPr>
          <a:lstStyle>
            <a:lvl1pPr marL="0" marR="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lang="en-US" baseline="0" smtClean="0">
                <a:effectLst/>
              </a:defRPr>
            </a:lvl1pPr>
            <a:lvl2pPr marL="216000" indent="-216000">
              <a:lnSpc>
                <a:spcPct val="100000"/>
              </a:lnSpc>
              <a:spcBef>
                <a:spcPts val="0"/>
              </a:spcBef>
              <a:spcAft>
                <a:spcPts val="600"/>
              </a:spcAft>
              <a:buClr>
                <a:schemeClr val="accent4"/>
              </a:buClr>
              <a:buFont typeface="Arial" charset="0"/>
              <a:buChar char="•"/>
              <a:defRPr sz="2400" b="0">
                <a:solidFill>
                  <a:schemeClr val="bg1"/>
                </a:solidFill>
              </a:defRPr>
            </a:lvl2pPr>
            <a:lvl3pPr marL="432000" indent="-216000">
              <a:lnSpc>
                <a:spcPct val="100000"/>
              </a:lnSpc>
              <a:spcBef>
                <a:spcPts val="0"/>
              </a:spcBef>
              <a:spcAft>
                <a:spcPts val="600"/>
              </a:spcAft>
              <a:defRPr sz="2400" b="0">
                <a:solidFill>
                  <a:schemeClr val="bg1"/>
                </a:solidFill>
              </a:defRPr>
            </a:lvl3pPr>
            <a:lvl4pPr marL="648000" indent="-216000">
              <a:lnSpc>
                <a:spcPct val="100000"/>
              </a:lnSpc>
              <a:spcBef>
                <a:spcPts val="0"/>
              </a:spcBef>
              <a:spcAft>
                <a:spcPts val="600"/>
              </a:spcAft>
              <a:defRPr sz="2400" b="0">
                <a:solidFill>
                  <a:schemeClr val="bg1"/>
                </a:solidFill>
              </a:defRPr>
            </a:lvl4pPr>
            <a:lvl5pPr marL="864000" indent="-216000">
              <a:lnSpc>
                <a:spcPct val="100000"/>
              </a:lnSpc>
              <a:spcBef>
                <a:spcPts val="0"/>
              </a:spcBef>
              <a:spcAft>
                <a:spcPts val="600"/>
              </a:spcAft>
              <a:defRPr sz="2400" b="0">
                <a:solidFill>
                  <a:schemeClr val="bg1"/>
                </a:solidFill>
              </a:defRPr>
            </a:lvl5pPr>
          </a:lstStyle>
          <a:p>
            <a:r>
              <a:rPr lang="en-US" dirty="0">
                <a:solidFill>
                  <a:srgbClr val="FFFFFF"/>
                </a:solidFill>
                <a:effectLst/>
                <a:latin typeface="Helvetica" charset="0"/>
              </a:rPr>
              <a:t>Insert text here, insert some details here and some more, insert text here, insert some details here and some more. Insert text here, insert some details here and some more, insert text here, insert some details here and some more. Insert text here, insert some details here and some more, insert text here, insert some details here and some more.</a:t>
            </a:r>
          </a:p>
          <a:p>
            <a:endParaRPr lang="en-US" dirty="0">
              <a:solidFill>
                <a:srgbClr val="FFFFFF"/>
              </a:solidFill>
              <a:effectLst/>
              <a:latin typeface="Helvetica"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 Background 1">
    <p:spTree>
      <p:nvGrpSpPr>
        <p:cNvPr id="1" name=""/>
        <p:cNvGrpSpPr/>
        <p:nvPr/>
      </p:nvGrpSpPr>
      <p:grpSpPr>
        <a:xfrm>
          <a:off x="0" y="0"/>
          <a:ext cx="0" cy="0"/>
          <a:chOff x="0" y="0"/>
          <a:chExt cx="0" cy="0"/>
        </a:xfrm>
      </p:grpSpPr>
      <p:sp>
        <p:nvSpPr>
          <p:cNvPr id="11" name="Freeform 10"/>
          <p:cNvSpPr/>
          <p:nvPr userDrawn="1"/>
        </p:nvSpPr>
        <p:spPr>
          <a:xfrm rot="16200000">
            <a:off x="8317766" y="6215309"/>
            <a:ext cx="431382" cy="431382"/>
          </a:xfrm>
          <a:custGeom>
            <a:avLst/>
            <a:gdLst>
              <a:gd name="connsiteX0" fmla="*/ 0 w 1728192"/>
              <a:gd name="connsiteY0" fmla="*/ 0 h 1728192"/>
              <a:gd name="connsiteX1" fmla="*/ 1728192 w 1728192"/>
              <a:gd name="connsiteY1" fmla="*/ 1728192 h 1728192"/>
              <a:gd name="connsiteX2" fmla="*/ 1078300 w 1728192"/>
              <a:gd name="connsiteY2" fmla="*/ 1728192 h 1728192"/>
              <a:gd name="connsiteX3" fmla="*/ 1074542 w 1728192"/>
              <a:gd name="connsiteY3" fmla="*/ 1653771 h 1728192"/>
              <a:gd name="connsiteX4" fmla="*/ 110435 w 1728192"/>
              <a:gd name="connsiteY4" fmla="*/ 689664 h 1728192"/>
              <a:gd name="connsiteX5" fmla="*/ 0 w 1728192"/>
              <a:gd name="connsiteY5" fmla="*/ 684087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8192" h="1728192">
                <a:moveTo>
                  <a:pt x="0" y="0"/>
                </a:moveTo>
                <a:cubicBezTo>
                  <a:pt x="954454" y="0"/>
                  <a:pt x="1728192" y="773738"/>
                  <a:pt x="1728192" y="1728192"/>
                </a:cubicBezTo>
                <a:lnTo>
                  <a:pt x="1078300" y="1728192"/>
                </a:lnTo>
                <a:lnTo>
                  <a:pt x="1074542" y="1653771"/>
                </a:lnTo>
                <a:cubicBezTo>
                  <a:pt x="1022917" y="1145424"/>
                  <a:pt x="618782" y="741289"/>
                  <a:pt x="110435" y="689664"/>
                </a:cubicBezTo>
                <a:lnTo>
                  <a:pt x="0" y="68408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2"/>
          <a:stretch>
            <a:fillRect/>
          </a:stretch>
        </p:blipFill>
        <p:spPr>
          <a:xfrm>
            <a:off x="378009" y="6422643"/>
            <a:ext cx="2327311" cy="255811"/>
          </a:xfrm>
          <a:prstGeom prst="rect">
            <a:avLst/>
          </a:prstGeom>
        </p:spPr>
      </p:pic>
      <p:sp>
        <p:nvSpPr>
          <p:cNvPr id="35" name="Freeform 34"/>
          <p:cNvSpPr/>
          <p:nvPr userDrawn="1"/>
        </p:nvSpPr>
        <p:spPr>
          <a:xfrm rot="13500000">
            <a:off x="264819" y="435648"/>
            <a:ext cx="428505" cy="428505"/>
          </a:xfrm>
          <a:custGeom>
            <a:avLst/>
            <a:gdLst>
              <a:gd name="connsiteX0" fmla="*/ 0 w 1728192"/>
              <a:gd name="connsiteY0" fmla="*/ 0 h 1728192"/>
              <a:gd name="connsiteX1" fmla="*/ 1728192 w 1728192"/>
              <a:gd name="connsiteY1" fmla="*/ 1728192 h 1728192"/>
              <a:gd name="connsiteX2" fmla="*/ 1078300 w 1728192"/>
              <a:gd name="connsiteY2" fmla="*/ 1728192 h 1728192"/>
              <a:gd name="connsiteX3" fmla="*/ 1074542 w 1728192"/>
              <a:gd name="connsiteY3" fmla="*/ 1653771 h 1728192"/>
              <a:gd name="connsiteX4" fmla="*/ 110435 w 1728192"/>
              <a:gd name="connsiteY4" fmla="*/ 689664 h 1728192"/>
              <a:gd name="connsiteX5" fmla="*/ 0 w 1728192"/>
              <a:gd name="connsiteY5" fmla="*/ 684087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8192" h="1728192">
                <a:moveTo>
                  <a:pt x="0" y="0"/>
                </a:moveTo>
                <a:cubicBezTo>
                  <a:pt x="954454" y="0"/>
                  <a:pt x="1728192" y="773738"/>
                  <a:pt x="1728192" y="1728192"/>
                </a:cubicBezTo>
                <a:lnTo>
                  <a:pt x="1078300" y="1728192"/>
                </a:lnTo>
                <a:lnTo>
                  <a:pt x="1074542" y="1653771"/>
                </a:lnTo>
                <a:cubicBezTo>
                  <a:pt x="1022917" y="1145424"/>
                  <a:pt x="618782" y="741289"/>
                  <a:pt x="110435" y="689664"/>
                </a:cubicBezTo>
                <a:lnTo>
                  <a:pt x="0" y="684087"/>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55943" y="471448"/>
            <a:ext cx="7886700" cy="410729"/>
          </a:xfrm>
        </p:spPr>
        <p:txBody>
          <a:bodyPr anchor="t"/>
          <a:lstStyle>
            <a:lvl1pPr>
              <a:defRPr sz="3000">
                <a:solidFill>
                  <a:schemeClr val="accent1"/>
                </a:solidFill>
              </a:defRPr>
            </a:lvl1pPr>
          </a:lstStyle>
          <a:p>
            <a:r>
              <a:rPr lang="en-US" dirty="0"/>
              <a:t>Click to edit Master title style</a:t>
            </a:r>
          </a:p>
        </p:txBody>
      </p:sp>
      <p:sp>
        <p:nvSpPr>
          <p:cNvPr id="7" name="Content Placeholder 6"/>
          <p:cNvSpPr>
            <a:spLocks noGrp="1"/>
          </p:cNvSpPr>
          <p:nvPr>
            <p:ph sz="quarter" idx="10"/>
          </p:nvPr>
        </p:nvSpPr>
        <p:spPr>
          <a:xfrm>
            <a:off x="755650" y="1481138"/>
            <a:ext cx="7886700" cy="4352925"/>
          </a:xfrm>
        </p:spPr>
        <p:txBody>
          <a:bodyPr>
            <a:normAutofit/>
          </a:bodyPr>
          <a:lstStyle>
            <a:lvl1pPr>
              <a:defRPr sz="2400" b="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Intro Background 1">
    <p:spTree>
      <p:nvGrpSpPr>
        <p:cNvPr id="1" name=""/>
        <p:cNvGrpSpPr/>
        <p:nvPr/>
      </p:nvGrpSpPr>
      <p:grpSpPr>
        <a:xfrm>
          <a:off x="0" y="0"/>
          <a:ext cx="0" cy="0"/>
          <a:chOff x="0" y="0"/>
          <a:chExt cx="0" cy="0"/>
        </a:xfrm>
      </p:grpSpPr>
      <p:sp>
        <p:nvSpPr>
          <p:cNvPr id="11" name="Freeform 10"/>
          <p:cNvSpPr/>
          <p:nvPr userDrawn="1"/>
        </p:nvSpPr>
        <p:spPr>
          <a:xfrm rot="16200000">
            <a:off x="8317766" y="6215309"/>
            <a:ext cx="431382" cy="431382"/>
          </a:xfrm>
          <a:custGeom>
            <a:avLst/>
            <a:gdLst>
              <a:gd name="connsiteX0" fmla="*/ 0 w 1728192"/>
              <a:gd name="connsiteY0" fmla="*/ 0 h 1728192"/>
              <a:gd name="connsiteX1" fmla="*/ 1728192 w 1728192"/>
              <a:gd name="connsiteY1" fmla="*/ 1728192 h 1728192"/>
              <a:gd name="connsiteX2" fmla="*/ 1078300 w 1728192"/>
              <a:gd name="connsiteY2" fmla="*/ 1728192 h 1728192"/>
              <a:gd name="connsiteX3" fmla="*/ 1074542 w 1728192"/>
              <a:gd name="connsiteY3" fmla="*/ 1653771 h 1728192"/>
              <a:gd name="connsiteX4" fmla="*/ 110435 w 1728192"/>
              <a:gd name="connsiteY4" fmla="*/ 689664 h 1728192"/>
              <a:gd name="connsiteX5" fmla="*/ 0 w 1728192"/>
              <a:gd name="connsiteY5" fmla="*/ 684087 h 1728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8192" h="1728192">
                <a:moveTo>
                  <a:pt x="0" y="0"/>
                </a:moveTo>
                <a:cubicBezTo>
                  <a:pt x="954454" y="0"/>
                  <a:pt x="1728192" y="773738"/>
                  <a:pt x="1728192" y="1728192"/>
                </a:cubicBezTo>
                <a:lnTo>
                  <a:pt x="1078300" y="1728192"/>
                </a:lnTo>
                <a:lnTo>
                  <a:pt x="1074542" y="1653771"/>
                </a:lnTo>
                <a:cubicBezTo>
                  <a:pt x="1022917" y="1145424"/>
                  <a:pt x="618782" y="741289"/>
                  <a:pt x="110435" y="689664"/>
                </a:cubicBezTo>
                <a:lnTo>
                  <a:pt x="0" y="68408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2"/>
          <a:stretch>
            <a:fillRect/>
          </a:stretch>
        </p:blipFill>
        <p:spPr>
          <a:xfrm>
            <a:off x="378009" y="6422643"/>
            <a:ext cx="2327311" cy="255811"/>
          </a:xfrm>
          <a:prstGeom prst="rect">
            <a:avLst/>
          </a:prstGeom>
        </p:spPr>
      </p:pic>
      <p:sp>
        <p:nvSpPr>
          <p:cNvPr id="5" name="TextBox 4"/>
          <p:cNvSpPr txBox="1"/>
          <p:nvPr userDrawn="1"/>
        </p:nvSpPr>
        <p:spPr>
          <a:xfrm>
            <a:off x="8127955" y="6452107"/>
            <a:ext cx="711200" cy="246221"/>
          </a:xfrm>
          <a:prstGeom prst="rect">
            <a:avLst/>
          </a:prstGeom>
          <a:noFill/>
        </p:spPr>
        <p:txBody>
          <a:bodyPr wrap="square" rtlCol="0">
            <a:spAutoFit/>
          </a:bodyPr>
          <a:lstStyle/>
          <a:p>
            <a:pPr algn="r"/>
            <a:fld id="{DC3874B7-8F54-5B4B-B77F-9BDE35F924C0}" type="slidenum">
              <a:rPr lang="en-US" sz="1000" smtClean="0"/>
              <a:t>‹#›</a:t>
            </a:fld>
            <a:endParaRPr lang="en-US" sz="100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92000" y="612000"/>
            <a:ext cx="7886700" cy="410729"/>
          </a:xfrm>
          <a:prstGeom prst="rect">
            <a:avLst/>
          </a:prstGeom>
        </p:spPr>
        <p:txBody>
          <a:bodyPr vert="horz" lIns="0" tIns="0" rIns="0" bIns="0" rtlCol="0" anchor="b">
            <a:noAutofit/>
          </a:bodyPr>
          <a:lstStyle/>
          <a:p>
            <a:r>
              <a:rPr lang="en-US" dirty="0"/>
              <a:t>Click to edit Master title style</a:t>
            </a:r>
          </a:p>
        </p:txBody>
      </p:sp>
      <p:sp>
        <p:nvSpPr>
          <p:cNvPr id="3" name="Text Placeholder 2"/>
          <p:cNvSpPr>
            <a:spLocks noGrp="1"/>
          </p:cNvSpPr>
          <p:nvPr>
            <p:ph type="body" idx="1"/>
          </p:nvPr>
        </p:nvSpPr>
        <p:spPr>
          <a:xfrm>
            <a:off x="792000" y="1340768"/>
            <a:ext cx="7886700" cy="4351338"/>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29690568"/>
      </p:ext>
    </p:extLst>
  </p:cSld>
  <p:clrMap bg1="lt1" tx1="dk1" bg2="lt2" tx2="dk2" accent1="accent1" accent2="accent2" accent3="accent3" accent4="accent4" accent5="accent5" accent6="accent6" hlink="hlink" folHlink="folHlink"/>
  <p:sldLayoutIdLst>
    <p:sldLayoutId id="2147483666" r:id="rId1"/>
    <p:sldLayoutId id="2147483678" r:id="rId2"/>
    <p:sldLayoutId id="2147483679" r:id="rId3"/>
    <p:sldLayoutId id="2147483677" r:id="rId4"/>
    <p:sldLayoutId id="2147483680" r:id="rId5"/>
  </p:sldLayoutIdLst>
  <p:hf hdr="0" ftr="0" dt="0"/>
  <p:txStyles>
    <p:titleStyle>
      <a:lvl1pPr algn="l" defTabSz="914400" rtl="0" eaLnBrk="1" latinLnBrk="0" hangingPunct="1">
        <a:lnSpc>
          <a:spcPct val="90000"/>
        </a:lnSpc>
        <a:spcBef>
          <a:spcPct val="0"/>
        </a:spcBef>
        <a:buNone/>
        <a:defRPr sz="3000" b="1" kern="1200">
          <a:solidFill>
            <a:schemeClr val="accent4"/>
          </a:solidFill>
          <a:latin typeface="+mj-lt"/>
          <a:ea typeface="+mj-ea"/>
          <a:cs typeface="+mj-cs"/>
        </a:defRPr>
      </a:lvl1pPr>
    </p:titleStyle>
    <p:bodyStyle>
      <a:lvl1pPr marL="0" indent="0" algn="l" defTabSz="914400" rtl="0" eaLnBrk="1" latinLnBrk="0" hangingPunct="1">
        <a:lnSpc>
          <a:spcPct val="90000"/>
        </a:lnSpc>
        <a:spcBef>
          <a:spcPts val="1000"/>
        </a:spcBef>
        <a:spcAft>
          <a:spcPts val="600"/>
        </a:spcAft>
        <a:buFont typeface="Arial" panose="020B0604020202020204" pitchFamily="34" charset="0"/>
        <a:buNone/>
        <a:defRPr sz="2400" b="0" kern="1200">
          <a:solidFill>
            <a:schemeClr val="tx1"/>
          </a:solidFill>
          <a:latin typeface="+mn-lt"/>
          <a:ea typeface="+mn-ea"/>
          <a:cs typeface="+mn-cs"/>
        </a:defRPr>
      </a:lvl1pPr>
      <a:lvl2pPr marL="0" indent="-324000" algn="l" defTabSz="914400" rtl="0" eaLnBrk="1" latinLnBrk="0" hangingPunct="1">
        <a:lnSpc>
          <a:spcPct val="90000"/>
        </a:lnSpc>
        <a:spcBef>
          <a:spcPts val="500"/>
        </a:spcBef>
        <a:spcAft>
          <a:spcPts val="600"/>
        </a:spcAft>
        <a:buClr>
          <a:schemeClr val="accent4"/>
        </a:buClr>
        <a:buFont typeface="Arial" charset="0"/>
        <a:buChar char="•"/>
        <a:defRPr sz="2400" b="0" kern="1200">
          <a:solidFill>
            <a:schemeClr val="tx1"/>
          </a:solidFill>
          <a:latin typeface="+mn-lt"/>
          <a:ea typeface="+mn-ea"/>
          <a:cs typeface="+mn-cs"/>
        </a:defRPr>
      </a:lvl2pPr>
      <a:lvl3pPr marL="648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3pPr>
      <a:lvl4pPr marL="972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4pPr>
      <a:lvl5pPr marL="1296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726736" y="3284738"/>
            <a:ext cx="5853394" cy="734510"/>
          </a:xfrm>
        </p:spPr>
        <p:txBody>
          <a:bodyPr/>
          <a:lstStyle/>
          <a:p>
            <a:r>
              <a:rPr lang="en-US" sz="2800" dirty="0">
                <a:ea typeface="Calibri Light" charset="0"/>
                <a:cs typeface="Calibri Light" charset="0"/>
              </a:rPr>
              <a:t>Facilities Time Reporting 2025</a:t>
            </a:r>
            <a:endParaRPr lang="en-US" sz="2700" dirty="0"/>
          </a:p>
        </p:txBody>
      </p:sp>
      <p:sp>
        <p:nvSpPr>
          <p:cNvPr id="2" name="Text Placeholder 1"/>
          <p:cNvSpPr>
            <a:spLocks noGrp="1"/>
          </p:cNvSpPr>
          <p:nvPr>
            <p:ph type="body" sz="quarter" idx="13"/>
          </p:nvPr>
        </p:nvSpPr>
        <p:spPr>
          <a:xfrm>
            <a:off x="726736" y="4172294"/>
            <a:ext cx="4998203" cy="972903"/>
          </a:xfrm>
        </p:spPr>
        <p:txBody>
          <a:bodyPr/>
          <a:lstStyle/>
          <a:p>
            <a:r>
              <a:rPr lang="en-US" sz="2000" dirty="0">
                <a:ea typeface="Calibri Light" charset="0"/>
                <a:cs typeface="Calibri Light" charset="0"/>
              </a:rPr>
              <a:t>(Period April 2024 – March 2025)</a:t>
            </a:r>
            <a:endParaRPr lang="en-GB" sz="2000" dirty="0"/>
          </a:p>
          <a:p>
            <a:endParaRPr lang="en-US" dirty="0"/>
          </a:p>
        </p:txBody>
      </p:sp>
      <p:sp>
        <p:nvSpPr>
          <p:cNvPr id="6" name="Text Placeholder 5">
            <a:extLst>
              <a:ext uri="{FF2B5EF4-FFF2-40B4-BE49-F238E27FC236}">
                <a16:creationId xmlns:a16="http://schemas.microsoft.com/office/drawing/2014/main" id="{9D30FC0E-5083-96D0-892F-AD7D2163E76C}"/>
              </a:ext>
            </a:extLst>
          </p:cNvPr>
          <p:cNvSpPr>
            <a:spLocks noGrp="1"/>
          </p:cNvSpPr>
          <p:nvPr>
            <p:ph type="body" sz="quarter" idx="14"/>
          </p:nvPr>
        </p:nvSpPr>
        <p:spPr/>
        <p:txBody>
          <a:bodyPr/>
          <a:lstStyle/>
          <a:p>
            <a:r>
              <a:rPr lang="en-GB" sz="2400" dirty="0"/>
              <a:t>July 2025</a:t>
            </a:r>
          </a:p>
        </p:txBody>
      </p:sp>
    </p:spTree>
    <p:extLst>
      <p:ext uri="{BB962C8B-B14F-4D97-AF65-F5344CB8AC3E}">
        <p14:creationId xmlns:p14="http://schemas.microsoft.com/office/powerpoint/2010/main" val="408650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B4A2C-5B58-E0B7-AC04-449AD7CE13C6}"/>
              </a:ext>
            </a:extLst>
          </p:cNvPr>
          <p:cNvSpPr>
            <a:spLocks noGrp="1"/>
          </p:cNvSpPr>
          <p:nvPr>
            <p:ph type="title"/>
          </p:nvPr>
        </p:nvSpPr>
        <p:spPr/>
        <p:txBody>
          <a:bodyPr/>
          <a:lstStyle/>
          <a:p>
            <a:r>
              <a:rPr lang="en-GB" sz="2400" dirty="0">
                <a:solidFill>
                  <a:srgbClr val="000000"/>
                </a:solidFill>
                <a:effectLst/>
                <a:latin typeface="Aptos" panose="020B0004020202020204" pitchFamily="34" charset="0"/>
                <a:ea typeface="Times New Roman" panose="02020603050405020304" pitchFamily="18" charset="0"/>
                <a:cs typeface="Segoe UI" panose="020B0502040204020203" pitchFamily="34" charset="0"/>
              </a:rPr>
              <a:t>Reporting Requirement</a:t>
            </a:r>
            <a:br>
              <a:rPr lang="en-GB" sz="1800" dirty="0">
                <a:effectLst/>
                <a:latin typeface="Times New Roman" panose="02020603050405020304" pitchFamily="18" charset="0"/>
                <a:ea typeface="Times New Roman" panose="02020603050405020304" pitchFamily="18" charset="0"/>
              </a:rPr>
            </a:br>
            <a:endParaRPr lang="en-GB" dirty="0"/>
          </a:p>
        </p:txBody>
      </p:sp>
      <p:sp>
        <p:nvSpPr>
          <p:cNvPr id="6" name="Content Placeholder 2">
            <a:extLst>
              <a:ext uri="{FF2B5EF4-FFF2-40B4-BE49-F238E27FC236}">
                <a16:creationId xmlns:a16="http://schemas.microsoft.com/office/drawing/2014/main" id="{0EDF5ED3-6710-10D2-E259-CD31DE866589}"/>
              </a:ext>
            </a:extLst>
          </p:cNvPr>
          <p:cNvSpPr txBox="1">
            <a:spLocks/>
          </p:cNvSpPr>
          <p:nvPr/>
        </p:nvSpPr>
        <p:spPr>
          <a:xfrm>
            <a:off x="472384" y="1244008"/>
            <a:ext cx="8496944" cy="4525963"/>
          </a:xfrm>
          <a:prstGeom prst="rect">
            <a:avLst/>
          </a:prstGeom>
        </p:spPr>
        <p:txBody>
          <a:bodyPr>
            <a:normAutofit/>
          </a:bodyPr>
          <a:lstStyle>
            <a:lvl1pPr marL="0" indent="0" algn="l" defTabSz="914400" rtl="0" eaLnBrk="1" latinLnBrk="0" hangingPunct="1">
              <a:lnSpc>
                <a:spcPct val="90000"/>
              </a:lnSpc>
              <a:spcBef>
                <a:spcPts val="1000"/>
              </a:spcBef>
              <a:spcAft>
                <a:spcPts val="600"/>
              </a:spcAft>
              <a:buFont typeface="Arial" panose="020B0604020202020204" pitchFamily="34" charset="0"/>
              <a:buNone/>
              <a:defRPr sz="2400" b="0" kern="1200">
                <a:solidFill>
                  <a:schemeClr val="tx1"/>
                </a:solidFill>
                <a:latin typeface="+mn-lt"/>
                <a:ea typeface="+mn-ea"/>
                <a:cs typeface="+mn-cs"/>
              </a:defRPr>
            </a:lvl1pPr>
            <a:lvl2pPr marL="0" indent="-324000" algn="l" defTabSz="914400" rtl="0" eaLnBrk="1" latinLnBrk="0" hangingPunct="1">
              <a:lnSpc>
                <a:spcPct val="90000"/>
              </a:lnSpc>
              <a:spcBef>
                <a:spcPts val="500"/>
              </a:spcBef>
              <a:spcAft>
                <a:spcPts val="600"/>
              </a:spcAft>
              <a:buClr>
                <a:schemeClr val="accent4"/>
              </a:buClr>
              <a:buFont typeface="Arial" charset="0"/>
              <a:buChar char="•"/>
              <a:defRPr sz="2400" b="0" kern="1200">
                <a:solidFill>
                  <a:schemeClr val="tx1"/>
                </a:solidFill>
                <a:latin typeface="+mn-lt"/>
                <a:ea typeface="+mn-ea"/>
                <a:cs typeface="+mn-cs"/>
              </a:defRPr>
            </a:lvl2pPr>
            <a:lvl3pPr marL="648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3pPr>
            <a:lvl4pPr marL="972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4pPr>
            <a:lvl5pPr marL="1296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lvl="1" indent="-342900">
              <a:buFont typeface="Arial" panose="020B0604020202020204" pitchFamily="34" charset="0"/>
              <a:buChar char="•"/>
            </a:pPr>
            <a:endParaRPr lang="en-GB" sz="2000" dirty="0"/>
          </a:p>
          <a:p>
            <a:endParaRPr lang="en-GB" sz="2000" dirty="0"/>
          </a:p>
          <a:p>
            <a:endParaRPr lang="en-GB" dirty="0"/>
          </a:p>
          <a:p>
            <a:endParaRPr lang="en-GB" dirty="0"/>
          </a:p>
        </p:txBody>
      </p:sp>
      <p:sp>
        <p:nvSpPr>
          <p:cNvPr id="7" name="Content Placeholder 2">
            <a:extLst>
              <a:ext uri="{FF2B5EF4-FFF2-40B4-BE49-F238E27FC236}">
                <a16:creationId xmlns:a16="http://schemas.microsoft.com/office/drawing/2014/main" id="{69F4F5DD-244A-0D6F-A77D-5C376CE2AA09}"/>
              </a:ext>
            </a:extLst>
          </p:cNvPr>
          <p:cNvSpPr txBox="1">
            <a:spLocks/>
          </p:cNvSpPr>
          <p:nvPr/>
        </p:nvSpPr>
        <p:spPr>
          <a:xfrm>
            <a:off x="624784" y="1396408"/>
            <a:ext cx="8496944" cy="4525963"/>
          </a:xfrm>
          <a:prstGeom prst="rect">
            <a:avLst/>
          </a:prstGeom>
        </p:spPr>
        <p:txBody>
          <a:bodyPr>
            <a:normAutofit/>
          </a:bodyPr>
          <a:lstStyle>
            <a:lvl1pPr marL="0" indent="0" algn="l" defTabSz="914400" rtl="0" eaLnBrk="1" latinLnBrk="0" hangingPunct="1">
              <a:lnSpc>
                <a:spcPct val="90000"/>
              </a:lnSpc>
              <a:spcBef>
                <a:spcPts val="1000"/>
              </a:spcBef>
              <a:spcAft>
                <a:spcPts val="600"/>
              </a:spcAft>
              <a:buFont typeface="Arial" panose="020B0604020202020204" pitchFamily="34" charset="0"/>
              <a:buNone/>
              <a:defRPr sz="2400" b="0" kern="1200">
                <a:solidFill>
                  <a:schemeClr val="tx1"/>
                </a:solidFill>
                <a:latin typeface="+mn-lt"/>
                <a:ea typeface="+mn-ea"/>
                <a:cs typeface="+mn-cs"/>
              </a:defRPr>
            </a:lvl1pPr>
            <a:lvl2pPr marL="0" indent="-324000" algn="l" defTabSz="914400" rtl="0" eaLnBrk="1" latinLnBrk="0" hangingPunct="1">
              <a:lnSpc>
                <a:spcPct val="90000"/>
              </a:lnSpc>
              <a:spcBef>
                <a:spcPts val="500"/>
              </a:spcBef>
              <a:spcAft>
                <a:spcPts val="600"/>
              </a:spcAft>
              <a:buClr>
                <a:schemeClr val="accent4"/>
              </a:buClr>
              <a:buFont typeface="Arial" charset="0"/>
              <a:buChar char="•"/>
              <a:defRPr sz="2400" b="0" kern="1200">
                <a:solidFill>
                  <a:schemeClr val="tx1"/>
                </a:solidFill>
                <a:latin typeface="+mn-lt"/>
                <a:ea typeface="+mn-ea"/>
                <a:cs typeface="+mn-cs"/>
              </a:defRPr>
            </a:lvl2pPr>
            <a:lvl3pPr marL="648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3pPr>
            <a:lvl4pPr marL="972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4pPr>
            <a:lvl5pPr marL="1296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a:p>
            <a:pPr lvl="1" indent="0">
              <a:buNone/>
            </a:pPr>
            <a:endParaRPr lang="en-GB" sz="2000" dirty="0"/>
          </a:p>
          <a:p>
            <a:endParaRPr lang="en-GB" sz="2000" dirty="0"/>
          </a:p>
          <a:p>
            <a:endParaRPr lang="en-GB" dirty="0"/>
          </a:p>
          <a:p>
            <a:endParaRPr lang="en-GB" dirty="0"/>
          </a:p>
        </p:txBody>
      </p:sp>
      <p:sp>
        <p:nvSpPr>
          <p:cNvPr id="4" name="TextBox 3">
            <a:extLst>
              <a:ext uri="{FF2B5EF4-FFF2-40B4-BE49-F238E27FC236}">
                <a16:creationId xmlns:a16="http://schemas.microsoft.com/office/drawing/2014/main" id="{A685642C-B72A-AB2F-D9C4-F6957D678766}"/>
              </a:ext>
            </a:extLst>
          </p:cNvPr>
          <p:cNvSpPr txBox="1"/>
          <p:nvPr/>
        </p:nvSpPr>
        <p:spPr>
          <a:xfrm>
            <a:off x="755943" y="1480930"/>
            <a:ext cx="7066153" cy="4161204"/>
          </a:xfrm>
          <a:prstGeom prst="rect">
            <a:avLst/>
          </a:prstGeom>
          <a:noFill/>
        </p:spPr>
        <p:txBody>
          <a:bodyPr wrap="square">
            <a:spAutoFit/>
          </a:bodyPr>
          <a:lstStyle/>
          <a:p>
            <a:pPr marL="285750" marR="0" lvl="0" indent="-285750" algn="l" defTabSz="914400" rtl="0" eaLnBrk="1" fontAlgn="auto" latinLnBrk="0" hangingPunct="1">
              <a:lnSpc>
                <a:spcPct val="110000"/>
              </a:lnSpc>
              <a:spcBef>
                <a:spcPts val="1000"/>
              </a:spcBef>
              <a:spcAft>
                <a:spcPts val="0"/>
              </a:spcAft>
              <a:buClr>
                <a:srgbClr val="005EB8"/>
              </a:buClr>
              <a:buSzTx/>
              <a:buFont typeface="Arial" panose="020B0604020202020204" pitchFamily="34" charset="0"/>
              <a:buChar char="•"/>
              <a:tabLst/>
              <a:defRPr/>
            </a:pPr>
            <a:r>
              <a:rPr kumimoji="0" lang="en-GB" sz="1400" b="0" i="0" u="none" strike="noStrike" kern="1200" cap="none" spc="0" normalizeH="0" baseline="0" noProof="0" dirty="0">
                <a:ln>
                  <a:noFill/>
                </a:ln>
                <a:solidFill>
                  <a:srgbClr val="536876"/>
                </a:solidFill>
                <a:effectLst/>
                <a:uLnTx/>
                <a:uFillTx/>
                <a:latin typeface="Arial" panose="020B0604020202020204" pitchFamily="34" charset="0"/>
                <a:ea typeface="+mn-ea"/>
                <a:cs typeface="Arial" panose="020B0604020202020204" pitchFamily="34" charset="0"/>
              </a:rPr>
              <a:t>The Trade Union (Facility Time Publication Requirements) Regulations 2017 came into force on 1 April 2017</a:t>
            </a:r>
          </a:p>
          <a:p>
            <a:pPr marL="285750" marR="0" lvl="0" indent="-285750" algn="l" defTabSz="914400" rtl="0" eaLnBrk="1" fontAlgn="auto" latinLnBrk="0" hangingPunct="1">
              <a:lnSpc>
                <a:spcPct val="110000"/>
              </a:lnSpc>
              <a:spcBef>
                <a:spcPts val="1000"/>
              </a:spcBef>
              <a:spcAft>
                <a:spcPts val="0"/>
              </a:spcAft>
              <a:buClr>
                <a:srgbClr val="005EB8"/>
              </a:buClr>
              <a:buSzTx/>
              <a:buFont typeface="Arial" panose="020B0604020202020204" pitchFamily="34" charset="0"/>
              <a:buChar char="•"/>
              <a:tabLst/>
              <a:defRPr/>
            </a:pPr>
            <a:r>
              <a:rPr kumimoji="0" lang="en-GB" sz="1400" b="0" i="0" u="none" strike="noStrike" kern="1200" cap="none" spc="0" normalizeH="0" baseline="0" noProof="0" dirty="0">
                <a:ln>
                  <a:noFill/>
                </a:ln>
                <a:solidFill>
                  <a:srgbClr val="536876"/>
                </a:solidFill>
                <a:effectLst/>
                <a:uLnTx/>
                <a:uFillTx/>
                <a:latin typeface="Arial" panose="020B0604020202020204" pitchFamily="34" charset="0"/>
                <a:ea typeface="+mn-ea"/>
                <a:cs typeface="Arial" panose="020B0604020202020204" pitchFamily="34" charset="0"/>
              </a:rPr>
              <a:t>The Regulations place a legislative requirement on relevant public sector employers to collate and publish, on an annual basis,  a range of data on the amount and cost of paid trade union facility time over the course of the relevant 12-month period.   </a:t>
            </a:r>
          </a:p>
          <a:p>
            <a:pPr marL="285750" marR="0" lvl="0" indent="-285750" algn="l" defTabSz="914400" rtl="0" eaLnBrk="1" fontAlgn="auto" latinLnBrk="0" hangingPunct="1">
              <a:lnSpc>
                <a:spcPct val="110000"/>
              </a:lnSpc>
              <a:spcBef>
                <a:spcPts val="1000"/>
              </a:spcBef>
              <a:spcAft>
                <a:spcPts val="0"/>
              </a:spcAft>
              <a:buClr>
                <a:srgbClr val="005EB8"/>
              </a:buClr>
              <a:buSzTx/>
              <a:buFont typeface="Arial" panose="020B0604020202020204" pitchFamily="34" charset="0"/>
              <a:buChar char="•"/>
              <a:tabLst/>
              <a:defRPr/>
            </a:pPr>
            <a:r>
              <a:rPr kumimoji="0" lang="en-GB" sz="1400" b="0" i="0" u="none" strike="noStrike" kern="1200" cap="none" spc="0" normalizeH="0" baseline="0" noProof="0" dirty="0">
                <a:ln>
                  <a:noFill/>
                </a:ln>
                <a:solidFill>
                  <a:srgbClr val="536876"/>
                </a:solidFill>
                <a:effectLst/>
                <a:uLnTx/>
                <a:uFillTx/>
                <a:latin typeface="Arial" panose="020B0604020202020204" pitchFamily="34" charset="0"/>
                <a:ea typeface="+mn-ea"/>
                <a:cs typeface="Arial" panose="020B0604020202020204" pitchFamily="34" charset="0"/>
              </a:rPr>
              <a:t>This information is for April 2024 to March 2025.</a:t>
            </a:r>
          </a:p>
          <a:p>
            <a:pPr marL="285750" marR="0" lvl="0" indent="-285750" algn="l" defTabSz="914400" rtl="0" eaLnBrk="1" fontAlgn="auto" latinLnBrk="0" hangingPunct="1">
              <a:lnSpc>
                <a:spcPct val="110000"/>
              </a:lnSpc>
              <a:spcBef>
                <a:spcPts val="1000"/>
              </a:spcBef>
              <a:spcAft>
                <a:spcPts val="0"/>
              </a:spcAft>
              <a:buClr>
                <a:srgbClr val="005EB8"/>
              </a:buClr>
              <a:buSzTx/>
              <a:buFont typeface="Arial" panose="020B0604020202020204" pitchFamily="34" charset="0"/>
              <a:buChar char="•"/>
              <a:tabLst/>
              <a:defRPr/>
            </a:pPr>
            <a:r>
              <a:rPr kumimoji="0" lang="en-GB" sz="1400" b="0" i="0" u="none" strike="noStrike" kern="1200" cap="none" spc="0" normalizeH="0" baseline="0" noProof="0" dirty="0">
                <a:ln>
                  <a:noFill/>
                </a:ln>
                <a:solidFill>
                  <a:srgbClr val="536876"/>
                </a:solidFill>
                <a:effectLst/>
                <a:uLnTx/>
                <a:uFillTx/>
                <a:latin typeface="Arial"/>
                <a:ea typeface="+mn-ea"/>
                <a:cs typeface="+mn-cs"/>
              </a:rPr>
              <a:t>The  deadline for reporting on trade union facilities time to the Cabinet Office (time off from an individual's job to carry out a trade union role), will be 31</a:t>
            </a:r>
            <a:r>
              <a:rPr kumimoji="0" lang="en-GB" sz="1400" b="0" i="0" u="none" strike="noStrike" kern="1200" cap="none" spc="0" normalizeH="0" baseline="30000" noProof="0" dirty="0">
                <a:ln>
                  <a:noFill/>
                </a:ln>
                <a:solidFill>
                  <a:srgbClr val="536876"/>
                </a:solidFill>
                <a:effectLst/>
                <a:uLnTx/>
                <a:uFillTx/>
                <a:latin typeface="Arial"/>
                <a:ea typeface="+mn-ea"/>
                <a:cs typeface="+mn-cs"/>
              </a:rPr>
              <a:t>st</a:t>
            </a:r>
            <a:r>
              <a:rPr kumimoji="0" lang="en-GB" sz="1400" b="0" i="0" u="none" strike="noStrike" kern="1200" cap="none" spc="0" normalizeH="0" baseline="0" noProof="0" dirty="0">
                <a:ln>
                  <a:noFill/>
                </a:ln>
                <a:solidFill>
                  <a:srgbClr val="536876"/>
                </a:solidFill>
                <a:effectLst/>
                <a:uLnTx/>
                <a:uFillTx/>
                <a:latin typeface="Arial"/>
                <a:ea typeface="+mn-ea"/>
                <a:cs typeface="+mn-cs"/>
              </a:rPr>
              <a:t> July 2025.</a:t>
            </a:r>
          </a:p>
          <a:p>
            <a:pPr marL="285750" marR="0" lvl="0" indent="-285750" algn="l" defTabSz="914400" rtl="0" eaLnBrk="1" fontAlgn="auto" latinLnBrk="0" hangingPunct="1">
              <a:lnSpc>
                <a:spcPct val="110000"/>
              </a:lnSpc>
              <a:spcBef>
                <a:spcPts val="1000"/>
              </a:spcBef>
              <a:spcAft>
                <a:spcPts val="0"/>
              </a:spcAft>
              <a:buClr>
                <a:srgbClr val="005EB8"/>
              </a:buClr>
              <a:buSzTx/>
              <a:buFont typeface="Arial" panose="020B0604020202020204" pitchFamily="34" charset="0"/>
              <a:buChar char="•"/>
              <a:tabLst/>
              <a:defRPr/>
            </a:pPr>
            <a:r>
              <a:rPr kumimoji="0" lang="en-GB" sz="1400" b="0" i="0" u="none" strike="noStrike" kern="1200" cap="none" spc="0" normalizeH="0" baseline="0" noProof="0" dirty="0">
                <a:ln>
                  <a:noFill/>
                </a:ln>
                <a:solidFill>
                  <a:srgbClr val="536876"/>
                </a:solidFill>
                <a:effectLst/>
                <a:uLnTx/>
                <a:uFillTx/>
                <a:latin typeface="Arial" panose="020B0604020202020204" pitchFamily="34" charset="0"/>
                <a:ea typeface="+mn-ea"/>
                <a:cs typeface="Arial" panose="020B0604020202020204" pitchFamily="34" charset="0"/>
              </a:rPr>
              <a:t>Schedule 2 of the Regulations confirm the information to be published, as follows:</a:t>
            </a:r>
          </a:p>
          <a:p>
            <a:pPr marL="717750" marR="0" lvl="2" indent="-285750" algn="l" defTabSz="914400" rtl="0" eaLnBrk="1" fontAlgn="auto" latinLnBrk="0" hangingPunct="1">
              <a:lnSpc>
                <a:spcPct val="110000"/>
              </a:lnSpc>
              <a:spcBef>
                <a:spcPts val="500"/>
              </a:spcBef>
              <a:spcAft>
                <a:spcPts val="0"/>
              </a:spcAft>
              <a:buClr>
                <a:srgbClr val="005EB8"/>
              </a:buClr>
              <a:buSzTx/>
              <a:buFont typeface="Arial" panose="020B0604020202020204" pitchFamily="34" charset="0"/>
              <a:buChar char="•"/>
              <a:tabLst/>
              <a:defRPr/>
            </a:pPr>
            <a:r>
              <a:rPr kumimoji="0" lang="en-GB" sz="1400" b="0" i="0" u="none" strike="noStrike" kern="1200" cap="none" spc="0" normalizeH="0" baseline="0" noProof="0" dirty="0">
                <a:ln>
                  <a:noFill/>
                </a:ln>
                <a:solidFill>
                  <a:srgbClr val="536876"/>
                </a:solidFill>
                <a:effectLst/>
                <a:uLnTx/>
                <a:uFillTx/>
                <a:latin typeface="Arial" panose="020B0604020202020204" pitchFamily="34" charset="0"/>
                <a:ea typeface="+mn-ea"/>
                <a:cs typeface="Arial" panose="020B0604020202020204" pitchFamily="34" charset="0"/>
              </a:rPr>
              <a:t>The total number of relevant union officials employed</a:t>
            </a:r>
          </a:p>
          <a:p>
            <a:pPr marL="717750" marR="0" lvl="2" indent="-285750" algn="l" defTabSz="914400" rtl="0" eaLnBrk="1" fontAlgn="auto" latinLnBrk="0" hangingPunct="1">
              <a:lnSpc>
                <a:spcPct val="110000"/>
              </a:lnSpc>
              <a:spcBef>
                <a:spcPts val="500"/>
              </a:spcBef>
              <a:spcAft>
                <a:spcPts val="0"/>
              </a:spcAft>
              <a:buClr>
                <a:srgbClr val="005EB8"/>
              </a:buClr>
              <a:buSzTx/>
              <a:buFont typeface="Arial" panose="020B0604020202020204" pitchFamily="34" charset="0"/>
              <a:buChar char="•"/>
              <a:tabLst/>
              <a:defRPr/>
            </a:pPr>
            <a:r>
              <a:rPr kumimoji="0" lang="en-GB" sz="1400" b="0" i="0" u="none" strike="noStrike" kern="1200" cap="none" spc="0" normalizeH="0" baseline="0" noProof="0" dirty="0">
                <a:ln>
                  <a:noFill/>
                </a:ln>
                <a:solidFill>
                  <a:srgbClr val="536876"/>
                </a:solidFill>
                <a:effectLst/>
                <a:uLnTx/>
                <a:uFillTx/>
                <a:latin typeface="Arial" panose="020B0604020202020204" pitchFamily="34" charset="0"/>
                <a:ea typeface="+mn-ea"/>
                <a:cs typeface="Arial" panose="020B0604020202020204" pitchFamily="34" charset="0"/>
              </a:rPr>
              <a:t>Percentage of time spent on facilities time</a:t>
            </a:r>
          </a:p>
          <a:p>
            <a:pPr marL="717750" marR="0" lvl="2" indent="-285750" algn="l" defTabSz="914400" rtl="0" eaLnBrk="1" fontAlgn="auto" latinLnBrk="0" hangingPunct="1">
              <a:lnSpc>
                <a:spcPct val="110000"/>
              </a:lnSpc>
              <a:spcBef>
                <a:spcPts val="500"/>
              </a:spcBef>
              <a:spcAft>
                <a:spcPts val="0"/>
              </a:spcAft>
              <a:buClr>
                <a:srgbClr val="005EB8"/>
              </a:buClr>
              <a:buSzTx/>
              <a:buFont typeface="Arial" panose="020B0604020202020204" pitchFamily="34" charset="0"/>
              <a:buChar char="•"/>
              <a:tabLst/>
              <a:defRPr/>
            </a:pPr>
            <a:r>
              <a:rPr kumimoji="0" lang="en-GB" sz="1400" b="0" i="0" u="none" strike="noStrike" kern="1200" cap="none" spc="0" normalizeH="0" baseline="0" noProof="0" dirty="0">
                <a:ln>
                  <a:noFill/>
                </a:ln>
                <a:solidFill>
                  <a:srgbClr val="536876"/>
                </a:solidFill>
                <a:effectLst/>
                <a:uLnTx/>
                <a:uFillTx/>
                <a:latin typeface="Arial" panose="020B0604020202020204" pitchFamily="34" charset="0"/>
                <a:ea typeface="+mn-ea"/>
                <a:cs typeface="Arial" panose="020B0604020202020204" pitchFamily="34" charset="0"/>
              </a:rPr>
              <a:t>Percentage of pay bill spent on facilities time</a:t>
            </a:r>
          </a:p>
          <a:p>
            <a:pPr marL="717750" marR="0" lvl="2" indent="-285750" algn="l" defTabSz="914400" rtl="0" eaLnBrk="1" fontAlgn="auto" latinLnBrk="0" hangingPunct="1">
              <a:lnSpc>
                <a:spcPct val="110000"/>
              </a:lnSpc>
              <a:spcBef>
                <a:spcPts val="500"/>
              </a:spcBef>
              <a:spcAft>
                <a:spcPts val="0"/>
              </a:spcAft>
              <a:buClr>
                <a:srgbClr val="005EB8"/>
              </a:buClr>
              <a:buSzTx/>
              <a:buFont typeface="Arial" panose="020B0604020202020204" pitchFamily="34" charset="0"/>
              <a:buChar char="•"/>
              <a:tabLst/>
              <a:defRPr/>
            </a:pPr>
            <a:r>
              <a:rPr kumimoji="0" lang="en-GB" sz="1400" b="0" i="0" u="none" strike="noStrike" kern="1200" cap="none" spc="0" normalizeH="0" baseline="0" noProof="0" dirty="0">
                <a:ln>
                  <a:noFill/>
                </a:ln>
                <a:solidFill>
                  <a:srgbClr val="536876"/>
                </a:solidFill>
                <a:effectLst/>
                <a:uLnTx/>
                <a:uFillTx/>
                <a:latin typeface="Arial" panose="020B0604020202020204" pitchFamily="34" charset="0"/>
                <a:ea typeface="+mn-ea"/>
                <a:cs typeface="Arial" panose="020B0604020202020204" pitchFamily="34" charset="0"/>
              </a:rPr>
              <a:t>Time spent on paid trade union activities as a percentage of total paid facilities time hours</a:t>
            </a:r>
          </a:p>
        </p:txBody>
      </p:sp>
    </p:spTree>
    <p:extLst>
      <p:ext uri="{BB962C8B-B14F-4D97-AF65-F5344CB8AC3E}">
        <p14:creationId xmlns:p14="http://schemas.microsoft.com/office/powerpoint/2010/main" val="1395104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B4A2C-5B58-E0B7-AC04-449AD7CE13C6}"/>
              </a:ext>
            </a:extLst>
          </p:cNvPr>
          <p:cNvSpPr>
            <a:spLocks noGrp="1"/>
          </p:cNvSpPr>
          <p:nvPr>
            <p:ph type="title"/>
          </p:nvPr>
        </p:nvSpPr>
        <p:spPr/>
        <p:txBody>
          <a:bodyPr/>
          <a:lstStyle/>
          <a:p>
            <a:r>
              <a:rPr lang="en-GB" sz="2000" dirty="0"/>
              <a:t>Schedule 2 – Information to be published</a:t>
            </a:r>
            <a:br>
              <a:rPr lang="en-GB" sz="2000" dirty="0"/>
            </a:br>
            <a:br>
              <a:rPr lang="en-GB" sz="2000" dirty="0">
                <a:effectLst/>
                <a:latin typeface="Times New Roman" panose="02020603050405020304" pitchFamily="18" charset="0"/>
                <a:ea typeface="Times New Roman" panose="02020603050405020304" pitchFamily="18" charset="0"/>
              </a:rPr>
            </a:br>
            <a:endParaRPr lang="en-GB" sz="2000" dirty="0"/>
          </a:p>
        </p:txBody>
      </p:sp>
      <p:sp>
        <p:nvSpPr>
          <p:cNvPr id="6" name="Content Placeholder 2">
            <a:extLst>
              <a:ext uri="{FF2B5EF4-FFF2-40B4-BE49-F238E27FC236}">
                <a16:creationId xmlns:a16="http://schemas.microsoft.com/office/drawing/2014/main" id="{0EDF5ED3-6710-10D2-E259-CD31DE866589}"/>
              </a:ext>
            </a:extLst>
          </p:cNvPr>
          <p:cNvSpPr txBox="1">
            <a:spLocks/>
          </p:cNvSpPr>
          <p:nvPr/>
        </p:nvSpPr>
        <p:spPr>
          <a:xfrm>
            <a:off x="472384" y="1244008"/>
            <a:ext cx="8496944" cy="4525963"/>
          </a:xfrm>
          <a:prstGeom prst="rect">
            <a:avLst/>
          </a:prstGeom>
        </p:spPr>
        <p:txBody>
          <a:bodyPr>
            <a:normAutofit/>
          </a:bodyPr>
          <a:lstStyle>
            <a:lvl1pPr marL="0" indent="0" algn="l" defTabSz="914400" rtl="0" eaLnBrk="1" latinLnBrk="0" hangingPunct="1">
              <a:lnSpc>
                <a:spcPct val="90000"/>
              </a:lnSpc>
              <a:spcBef>
                <a:spcPts val="1000"/>
              </a:spcBef>
              <a:spcAft>
                <a:spcPts val="600"/>
              </a:spcAft>
              <a:buFont typeface="Arial" panose="020B0604020202020204" pitchFamily="34" charset="0"/>
              <a:buNone/>
              <a:defRPr sz="2400" b="0" kern="1200">
                <a:solidFill>
                  <a:schemeClr val="tx1"/>
                </a:solidFill>
                <a:latin typeface="+mn-lt"/>
                <a:ea typeface="+mn-ea"/>
                <a:cs typeface="+mn-cs"/>
              </a:defRPr>
            </a:lvl1pPr>
            <a:lvl2pPr marL="0" indent="-324000" algn="l" defTabSz="914400" rtl="0" eaLnBrk="1" latinLnBrk="0" hangingPunct="1">
              <a:lnSpc>
                <a:spcPct val="90000"/>
              </a:lnSpc>
              <a:spcBef>
                <a:spcPts val="500"/>
              </a:spcBef>
              <a:spcAft>
                <a:spcPts val="600"/>
              </a:spcAft>
              <a:buClr>
                <a:schemeClr val="accent4"/>
              </a:buClr>
              <a:buFont typeface="Arial" charset="0"/>
              <a:buChar char="•"/>
              <a:defRPr sz="2400" b="0" kern="1200">
                <a:solidFill>
                  <a:schemeClr val="tx1"/>
                </a:solidFill>
                <a:latin typeface="+mn-lt"/>
                <a:ea typeface="+mn-ea"/>
                <a:cs typeface="+mn-cs"/>
              </a:defRPr>
            </a:lvl2pPr>
            <a:lvl3pPr marL="648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3pPr>
            <a:lvl4pPr marL="972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4pPr>
            <a:lvl5pPr marL="1296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lvl="1" indent="-342900">
              <a:buFont typeface="Arial" panose="020B0604020202020204" pitchFamily="34" charset="0"/>
              <a:buChar char="•"/>
            </a:pPr>
            <a:endParaRPr lang="en-GB" sz="2000" dirty="0"/>
          </a:p>
          <a:p>
            <a:endParaRPr lang="en-GB" sz="2000" dirty="0"/>
          </a:p>
          <a:p>
            <a:endParaRPr lang="en-GB" dirty="0"/>
          </a:p>
          <a:p>
            <a:endParaRPr lang="en-GB" dirty="0"/>
          </a:p>
        </p:txBody>
      </p:sp>
      <p:sp>
        <p:nvSpPr>
          <p:cNvPr id="7" name="Content Placeholder 2">
            <a:extLst>
              <a:ext uri="{FF2B5EF4-FFF2-40B4-BE49-F238E27FC236}">
                <a16:creationId xmlns:a16="http://schemas.microsoft.com/office/drawing/2014/main" id="{69F4F5DD-244A-0D6F-A77D-5C376CE2AA09}"/>
              </a:ext>
            </a:extLst>
          </p:cNvPr>
          <p:cNvSpPr txBox="1">
            <a:spLocks/>
          </p:cNvSpPr>
          <p:nvPr/>
        </p:nvSpPr>
        <p:spPr>
          <a:xfrm>
            <a:off x="624784" y="1396408"/>
            <a:ext cx="8496944" cy="4525963"/>
          </a:xfrm>
          <a:prstGeom prst="rect">
            <a:avLst/>
          </a:prstGeom>
        </p:spPr>
        <p:txBody>
          <a:bodyPr>
            <a:normAutofit/>
          </a:bodyPr>
          <a:lstStyle>
            <a:lvl1pPr marL="0" indent="0" algn="l" defTabSz="914400" rtl="0" eaLnBrk="1" latinLnBrk="0" hangingPunct="1">
              <a:lnSpc>
                <a:spcPct val="90000"/>
              </a:lnSpc>
              <a:spcBef>
                <a:spcPts val="1000"/>
              </a:spcBef>
              <a:spcAft>
                <a:spcPts val="600"/>
              </a:spcAft>
              <a:buFont typeface="Arial" panose="020B0604020202020204" pitchFamily="34" charset="0"/>
              <a:buNone/>
              <a:defRPr sz="2400" b="0" kern="1200">
                <a:solidFill>
                  <a:schemeClr val="tx1"/>
                </a:solidFill>
                <a:latin typeface="+mn-lt"/>
                <a:ea typeface="+mn-ea"/>
                <a:cs typeface="+mn-cs"/>
              </a:defRPr>
            </a:lvl1pPr>
            <a:lvl2pPr marL="0" indent="-324000" algn="l" defTabSz="914400" rtl="0" eaLnBrk="1" latinLnBrk="0" hangingPunct="1">
              <a:lnSpc>
                <a:spcPct val="90000"/>
              </a:lnSpc>
              <a:spcBef>
                <a:spcPts val="500"/>
              </a:spcBef>
              <a:spcAft>
                <a:spcPts val="600"/>
              </a:spcAft>
              <a:buClr>
                <a:schemeClr val="accent4"/>
              </a:buClr>
              <a:buFont typeface="Arial" charset="0"/>
              <a:buChar char="•"/>
              <a:defRPr sz="2400" b="0" kern="1200">
                <a:solidFill>
                  <a:schemeClr val="tx1"/>
                </a:solidFill>
                <a:latin typeface="+mn-lt"/>
                <a:ea typeface="+mn-ea"/>
                <a:cs typeface="+mn-cs"/>
              </a:defRPr>
            </a:lvl2pPr>
            <a:lvl3pPr marL="648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3pPr>
            <a:lvl4pPr marL="972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4pPr>
            <a:lvl5pPr marL="1296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Arial" panose="020B0604020202020204" pitchFamily="34" charset="0"/>
              <a:buChar char="•"/>
            </a:pPr>
            <a:endParaRPr lang="en-GB" sz="2000" dirty="0"/>
          </a:p>
          <a:p>
            <a:endParaRPr lang="en-GB" sz="2000" dirty="0"/>
          </a:p>
          <a:p>
            <a:endParaRPr lang="en-GB" sz="2000" dirty="0"/>
          </a:p>
          <a:p>
            <a:endParaRPr lang="en-GB" sz="2000" dirty="0"/>
          </a:p>
          <a:p>
            <a:endParaRPr lang="en-GB" sz="2000" dirty="0"/>
          </a:p>
          <a:p>
            <a:endParaRPr lang="en-GB" sz="2000" dirty="0"/>
          </a:p>
          <a:p>
            <a:endParaRPr lang="en-GB" sz="2000" dirty="0"/>
          </a:p>
          <a:p>
            <a:endParaRPr lang="en-GB" dirty="0"/>
          </a:p>
        </p:txBody>
      </p:sp>
      <p:sp>
        <p:nvSpPr>
          <p:cNvPr id="4" name="TextBox 3">
            <a:extLst>
              <a:ext uri="{FF2B5EF4-FFF2-40B4-BE49-F238E27FC236}">
                <a16:creationId xmlns:a16="http://schemas.microsoft.com/office/drawing/2014/main" id="{A685642C-B72A-AB2F-D9C4-F6957D678766}"/>
              </a:ext>
            </a:extLst>
          </p:cNvPr>
          <p:cNvSpPr txBox="1"/>
          <p:nvPr/>
        </p:nvSpPr>
        <p:spPr>
          <a:xfrm>
            <a:off x="755943" y="1480930"/>
            <a:ext cx="7066153" cy="677108"/>
          </a:xfrm>
          <a:prstGeom prst="rect">
            <a:avLst/>
          </a:prstGeom>
          <a:noFill/>
        </p:spPr>
        <p:txBody>
          <a:bodyPr wrap="square">
            <a:spAutoFit/>
          </a:bodyPr>
          <a:lstStyle/>
          <a:p>
            <a:r>
              <a:rPr lang="en-GB" sz="2000" b="1" dirty="0"/>
              <a:t>Table 1:  Relevant union officials</a:t>
            </a:r>
            <a:endParaRPr lang="en-GB" sz="2000" dirty="0"/>
          </a:p>
          <a:p>
            <a:pPr fontAlgn="base"/>
            <a:endParaRPr lang="en-GB" sz="1800" dirty="0">
              <a:effectLst/>
              <a:latin typeface="Times New Roman" panose="02020603050405020304" pitchFamily="18" charset="0"/>
              <a:ea typeface="Times New Roman" panose="02020603050405020304" pitchFamily="18" charset="0"/>
            </a:endParaRPr>
          </a:p>
        </p:txBody>
      </p:sp>
      <p:graphicFrame>
        <p:nvGraphicFramePr>
          <p:cNvPr id="5" name="Table 4">
            <a:extLst>
              <a:ext uri="{FF2B5EF4-FFF2-40B4-BE49-F238E27FC236}">
                <a16:creationId xmlns:a16="http://schemas.microsoft.com/office/drawing/2014/main" id="{04828707-0736-161E-A14F-B7D75A3831EC}"/>
              </a:ext>
            </a:extLst>
          </p:cNvPr>
          <p:cNvGraphicFramePr>
            <a:graphicFrameLocks noGrp="1"/>
          </p:cNvGraphicFramePr>
          <p:nvPr>
            <p:extLst>
              <p:ext uri="{D42A27DB-BD31-4B8C-83A1-F6EECF244321}">
                <p14:modId xmlns:p14="http://schemas.microsoft.com/office/powerpoint/2010/main" val="2775657101"/>
              </p:ext>
            </p:extLst>
          </p:nvPr>
        </p:nvGraphicFramePr>
        <p:xfrm>
          <a:off x="762178" y="2236411"/>
          <a:ext cx="7053682" cy="1559560"/>
        </p:xfrm>
        <a:graphic>
          <a:graphicData uri="http://schemas.openxmlformats.org/drawingml/2006/table">
            <a:tbl>
              <a:tblPr firstRow="1" bandRow="1">
                <a:tableStyleId>{5C22544A-7EE6-4342-B048-85BDC9FD1C3A}</a:tableStyleId>
              </a:tblPr>
              <a:tblGrid>
                <a:gridCol w="3526841">
                  <a:extLst>
                    <a:ext uri="{9D8B030D-6E8A-4147-A177-3AD203B41FA5}">
                      <a16:colId xmlns:a16="http://schemas.microsoft.com/office/drawing/2014/main" val="1453636936"/>
                    </a:ext>
                  </a:extLst>
                </a:gridCol>
                <a:gridCol w="3526841">
                  <a:extLst>
                    <a:ext uri="{9D8B030D-6E8A-4147-A177-3AD203B41FA5}">
                      <a16:colId xmlns:a16="http://schemas.microsoft.com/office/drawing/2014/main" val="2408345742"/>
                    </a:ext>
                  </a:extLst>
                </a:gridCol>
              </a:tblGrid>
              <a:tr h="370840">
                <a:tc>
                  <a:txBody>
                    <a:bodyPr/>
                    <a:lstStyle/>
                    <a:p>
                      <a:endParaRPr lang="en-GB"/>
                    </a:p>
                  </a:txBody>
                  <a:tcPr/>
                </a:tc>
                <a:tc>
                  <a:txBody>
                    <a:bodyPr/>
                    <a:lstStyle/>
                    <a:p>
                      <a:endParaRPr lang="en-GB" dirty="0"/>
                    </a:p>
                  </a:txBody>
                  <a:tcPr/>
                </a:tc>
                <a:extLst>
                  <a:ext uri="{0D108BD9-81ED-4DB2-BD59-A6C34878D82A}">
                    <a16:rowId xmlns:a16="http://schemas.microsoft.com/office/drawing/2014/main" val="451681953"/>
                  </a:ext>
                </a:extLst>
              </a:tr>
              <a:tr h="370840">
                <a:tc>
                  <a:txBody>
                    <a:bodyPr/>
                    <a:lstStyle/>
                    <a:p>
                      <a:r>
                        <a:rPr lang="en-GB" dirty="0"/>
                        <a:t>What was the total number of your employees who were relevant union officials during the relevant period</a:t>
                      </a:r>
                    </a:p>
                  </a:txBody>
                  <a:tcPr/>
                </a:tc>
                <a:tc>
                  <a:txBody>
                    <a:bodyPr/>
                    <a:lstStyle/>
                    <a:p>
                      <a:r>
                        <a:rPr lang="en-GB" dirty="0"/>
                        <a:t>39</a:t>
                      </a:r>
                    </a:p>
                  </a:txBody>
                  <a:tcPr/>
                </a:tc>
                <a:extLst>
                  <a:ext uri="{0D108BD9-81ED-4DB2-BD59-A6C34878D82A}">
                    <a16:rowId xmlns:a16="http://schemas.microsoft.com/office/drawing/2014/main" val="1621275571"/>
                  </a:ext>
                </a:extLst>
              </a:tr>
            </a:tbl>
          </a:graphicData>
        </a:graphic>
      </p:graphicFrame>
    </p:spTree>
    <p:extLst>
      <p:ext uri="{BB962C8B-B14F-4D97-AF65-F5344CB8AC3E}">
        <p14:creationId xmlns:p14="http://schemas.microsoft.com/office/powerpoint/2010/main" val="1882328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B4A2C-5B58-E0B7-AC04-449AD7CE13C6}"/>
              </a:ext>
            </a:extLst>
          </p:cNvPr>
          <p:cNvSpPr>
            <a:spLocks noGrp="1"/>
          </p:cNvSpPr>
          <p:nvPr>
            <p:ph type="title"/>
          </p:nvPr>
        </p:nvSpPr>
        <p:spPr>
          <a:xfrm>
            <a:off x="628650" y="496389"/>
            <a:ext cx="7886700" cy="410729"/>
          </a:xfrm>
        </p:spPr>
        <p:txBody>
          <a:bodyPr/>
          <a:lstStyle/>
          <a:p>
            <a:r>
              <a:rPr lang="en-GB" sz="2400" dirty="0"/>
              <a:t>Schedule 2 –Information to be Published (2)</a:t>
            </a:r>
          </a:p>
        </p:txBody>
      </p:sp>
      <p:sp>
        <p:nvSpPr>
          <p:cNvPr id="4" name="Content Placeholder 2">
            <a:extLst>
              <a:ext uri="{FF2B5EF4-FFF2-40B4-BE49-F238E27FC236}">
                <a16:creationId xmlns:a16="http://schemas.microsoft.com/office/drawing/2014/main" id="{2DC7CD84-78B3-7A95-0E36-3098352BC1FB}"/>
              </a:ext>
            </a:extLst>
          </p:cNvPr>
          <p:cNvSpPr txBox="1">
            <a:spLocks/>
          </p:cNvSpPr>
          <p:nvPr/>
        </p:nvSpPr>
        <p:spPr>
          <a:xfrm>
            <a:off x="472384" y="1244008"/>
            <a:ext cx="8496944" cy="4525963"/>
          </a:xfrm>
          <a:prstGeom prst="rect">
            <a:avLst/>
          </a:prstGeom>
        </p:spPr>
        <p:txBody>
          <a:bodyPr>
            <a:normAutofit/>
          </a:bodyPr>
          <a:lstStyle>
            <a:lvl1pPr marL="0" indent="0" algn="l" defTabSz="914400" rtl="0" eaLnBrk="1" latinLnBrk="0" hangingPunct="1">
              <a:lnSpc>
                <a:spcPct val="90000"/>
              </a:lnSpc>
              <a:spcBef>
                <a:spcPts val="1000"/>
              </a:spcBef>
              <a:spcAft>
                <a:spcPts val="600"/>
              </a:spcAft>
              <a:buFont typeface="Arial" panose="020B0604020202020204" pitchFamily="34" charset="0"/>
              <a:buNone/>
              <a:defRPr sz="2400" b="0" kern="1200">
                <a:solidFill>
                  <a:schemeClr val="tx1"/>
                </a:solidFill>
                <a:latin typeface="+mn-lt"/>
                <a:ea typeface="+mn-ea"/>
                <a:cs typeface="+mn-cs"/>
              </a:defRPr>
            </a:lvl1pPr>
            <a:lvl2pPr marL="0" indent="-324000" algn="l" defTabSz="914400" rtl="0" eaLnBrk="1" latinLnBrk="0" hangingPunct="1">
              <a:lnSpc>
                <a:spcPct val="90000"/>
              </a:lnSpc>
              <a:spcBef>
                <a:spcPts val="500"/>
              </a:spcBef>
              <a:spcAft>
                <a:spcPts val="600"/>
              </a:spcAft>
              <a:buClr>
                <a:schemeClr val="accent4"/>
              </a:buClr>
              <a:buFont typeface="Arial" charset="0"/>
              <a:buChar char="•"/>
              <a:defRPr sz="2400" b="0" kern="1200">
                <a:solidFill>
                  <a:schemeClr val="tx1"/>
                </a:solidFill>
                <a:latin typeface="+mn-lt"/>
                <a:ea typeface="+mn-ea"/>
                <a:cs typeface="+mn-cs"/>
              </a:defRPr>
            </a:lvl2pPr>
            <a:lvl3pPr marL="648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3pPr>
            <a:lvl4pPr marL="972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4pPr>
            <a:lvl5pPr marL="1296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indent="0">
              <a:buNone/>
            </a:pPr>
            <a:endParaRPr lang="en-GB" sz="2000" dirty="0"/>
          </a:p>
          <a:p>
            <a:endParaRPr lang="en-GB" sz="2000" dirty="0"/>
          </a:p>
          <a:p>
            <a:endParaRPr lang="en-GB" dirty="0"/>
          </a:p>
          <a:p>
            <a:endParaRPr lang="en-GB" dirty="0"/>
          </a:p>
        </p:txBody>
      </p:sp>
      <p:sp>
        <p:nvSpPr>
          <p:cNvPr id="5" name="Content Placeholder 2">
            <a:extLst>
              <a:ext uri="{FF2B5EF4-FFF2-40B4-BE49-F238E27FC236}">
                <a16:creationId xmlns:a16="http://schemas.microsoft.com/office/drawing/2014/main" id="{03F433B5-13A8-8B1B-D4C9-9CD70E8FB178}"/>
              </a:ext>
            </a:extLst>
          </p:cNvPr>
          <p:cNvSpPr txBox="1">
            <a:spLocks/>
          </p:cNvSpPr>
          <p:nvPr/>
        </p:nvSpPr>
        <p:spPr>
          <a:xfrm>
            <a:off x="624784" y="1396408"/>
            <a:ext cx="7902990" cy="1480904"/>
          </a:xfrm>
          <a:prstGeom prst="rect">
            <a:avLst/>
          </a:prstGeom>
        </p:spPr>
        <p:txBody>
          <a:bodyPr>
            <a:normAutofit fontScale="85000" lnSpcReduction="20000"/>
          </a:bodyPr>
          <a:lstStyle>
            <a:lvl1pPr marL="0" indent="0" algn="l" defTabSz="914400" rtl="0" eaLnBrk="1" latinLnBrk="0" hangingPunct="1">
              <a:lnSpc>
                <a:spcPct val="90000"/>
              </a:lnSpc>
              <a:spcBef>
                <a:spcPts val="1000"/>
              </a:spcBef>
              <a:spcAft>
                <a:spcPts val="600"/>
              </a:spcAft>
              <a:buFont typeface="Arial" panose="020B0604020202020204" pitchFamily="34" charset="0"/>
              <a:buNone/>
              <a:defRPr sz="2400" b="0" kern="1200">
                <a:solidFill>
                  <a:schemeClr val="tx1"/>
                </a:solidFill>
                <a:latin typeface="+mn-lt"/>
                <a:ea typeface="+mn-ea"/>
                <a:cs typeface="+mn-cs"/>
              </a:defRPr>
            </a:lvl1pPr>
            <a:lvl2pPr marL="0" indent="-324000" algn="l" defTabSz="914400" rtl="0" eaLnBrk="1" latinLnBrk="0" hangingPunct="1">
              <a:lnSpc>
                <a:spcPct val="90000"/>
              </a:lnSpc>
              <a:spcBef>
                <a:spcPts val="500"/>
              </a:spcBef>
              <a:spcAft>
                <a:spcPts val="600"/>
              </a:spcAft>
              <a:buClr>
                <a:schemeClr val="accent4"/>
              </a:buClr>
              <a:buFont typeface="Arial" charset="0"/>
              <a:buChar char="•"/>
              <a:defRPr sz="2400" b="0" kern="1200">
                <a:solidFill>
                  <a:schemeClr val="tx1"/>
                </a:solidFill>
                <a:latin typeface="+mn-lt"/>
                <a:ea typeface="+mn-ea"/>
                <a:cs typeface="+mn-cs"/>
              </a:defRPr>
            </a:lvl2pPr>
            <a:lvl3pPr marL="648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3pPr>
            <a:lvl4pPr marL="972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4pPr>
            <a:lvl5pPr marL="1296000" indent="-324000" algn="l" defTabSz="914400" rtl="0" eaLnBrk="1" latinLnBrk="0" hangingPunct="1">
              <a:lnSpc>
                <a:spcPct val="90000"/>
              </a:lnSpc>
              <a:spcBef>
                <a:spcPts val="500"/>
              </a:spcBef>
              <a:spcAft>
                <a:spcPts val="600"/>
              </a:spcAft>
              <a:buClr>
                <a:schemeClr val="accent4"/>
              </a:buClr>
              <a:buFont typeface="Arial" panose="020B0604020202020204" pitchFamily="34" charset="0"/>
              <a:buChar char="•"/>
              <a:defRPr sz="2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b="1" dirty="0"/>
              <a:t>Table 2:  Percentage of time spent on facilities time</a:t>
            </a:r>
          </a:p>
          <a:p>
            <a:r>
              <a:rPr lang="en-GB" sz="1800" dirty="0"/>
              <a:t>How many of your employees who were relevant union officials employed during the relevant period spent a) 0%, b) 1%-50%, c) 51%-99% or d) 100% of their working hours on facility time?</a:t>
            </a:r>
            <a:endParaRPr lang="en-GB" sz="1800" b="1" u="sng" dirty="0"/>
          </a:p>
          <a:p>
            <a:pPr fontAlgn="base"/>
            <a:r>
              <a:rPr lang="en-GB" sz="2000" dirty="0">
                <a:solidFill>
                  <a:srgbClr val="000000"/>
                </a:solidFill>
                <a:effectLst/>
                <a:latin typeface="Aptos" panose="020B0004020202020204" pitchFamily="34" charset="0"/>
                <a:ea typeface="Times New Roman" panose="02020603050405020304" pitchFamily="18" charset="0"/>
                <a:cs typeface="Segoe UI" panose="020B0502040204020203" pitchFamily="34" charset="0"/>
              </a:rPr>
              <a:t> </a:t>
            </a:r>
            <a:r>
              <a:rPr lang="en-GB" sz="1800" dirty="0">
                <a:solidFill>
                  <a:srgbClr val="000000"/>
                </a:solidFill>
                <a:effectLst/>
                <a:latin typeface="Aptos" panose="020B0004020202020204" pitchFamily="34" charset="0"/>
                <a:ea typeface="Times New Roman" panose="02020603050405020304" pitchFamily="18" charset="0"/>
                <a:cs typeface="Segoe UI" panose="020B0502040204020203" pitchFamily="34" charset="0"/>
              </a:rPr>
              <a:t> </a:t>
            </a:r>
            <a:endParaRPr lang="en-GB" dirty="0"/>
          </a:p>
          <a:p>
            <a:endParaRPr lang="en-GB" dirty="0"/>
          </a:p>
        </p:txBody>
      </p:sp>
      <p:graphicFrame>
        <p:nvGraphicFramePr>
          <p:cNvPr id="3" name="Table 2">
            <a:extLst>
              <a:ext uri="{FF2B5EF4-FFF2-40B4-BE49-F238E27FC236}">
                <a16:creationId xmlns:a16="http://schemas.microsoft.com/office/drawing/2014/main" id="{D0B117B9-4055-5B63-01D4-3C7DCF7556B7}"/>
              </a:ext>
            </a:extLst>
          </p:cNvPr>
          <p:cNvGraphicFramePr>
            <a:graphicFrameLocks noGrp="1"/>
          </p:cNvGraphicFramePr>
          <p:nvPr>
            <p:extLst>
              <p:ext uri="{D42A27DB-BD31-4B8C-83A1-F6EECF244321}">
                <p14:modId xmlns:p14="http://schemas.microsoft.com/office/powerpoint/2010/main" val="2874865506"/>
              </p:ext>
            </p:extLst>
          </p:nvPr>
        </p:nvGraphicFramePr>
        <p:xfrm>
          <a:off x="807664" y="2877312"/>
          <a:ext cx="7421936" cy="1849120"/>
        </p:xfrm>
        <a:graphic>
          <a:graphicData uri="http://schemas.openxmlformats.org/drawingml/2006/table">
            <a:tbl>
              <a:tblPr firstRow="1" bandRow="1">
                <a:tableStyleId>{5C22544A-7EE6-4342-B048-85BDC9FD1C3A}</a:tableStyleId>
              </a:tblPr>
              <a:tblGrid>
                <a:gridCol w="3710968">
                  <a:extLst>
                    <a:ext uri="{9D8B030D-6E8A-4147-A177-3AD203B41FA5}">
                      <a16:colId xmlns:a16="http://schemas.microsoft.com/office/drawing/2014/main" val="2077258591"/>
                    </a:ext>
                  </a:extLst>
                </a:gridCol>
                <a:gridCol w="3710968">
                  <a:extLst>
                    <a:ext uri="{9D8B030D-6E8A-4147-A177-3AD203B41FA5}">
                      <a16:colId xmlns:a16="http://schemas.microsoft.com/office/drawing/2014/main" val="1314318685"/>
                    </a:ext>
                  </a:extLst>
                </a:gridCol>
              </a:tblGrid>
              <a:tr h="370840">
                <a:tc>
                  <a:txBody>
                    <a:bodyPr/>
                    <a:lstStyle/>
                    <a:p>
                      <a:r>
                        <a:rPr lang="en-GB" dirty="0"/>
                        <a:t>Percentage of time</a:t>
                      </a:r>
                    </a:p>
                  </a:txBody>
                  <a:tcPr/>
                </a:tc>
                <a:tc>
                  <a:txBody>
                    <a:bodyPr/>
                    <a:lstStyle/>
                    <a:p>
                      <a:r>
                        <a:rPr lang="en-GB" dirty="0"/>
                        <a:t>Number of employees</a:t>
                      </a:r>
                    </a:p>
                  </a:txBody>
                  <a:tcPr/>
                </a:tc>
                <a:extLst>
                  <a:ext uri="{0D108BD9-81ED-4DB2-BD59-A6C34878D82A}">
                    <a16:rowId xmlns:a16="http://schemas.microsoft.com/office/drawing/2014/main" val="3166120483"/>
                  </a:ext>
                </a:extLst>
              </a:tr>
              <a:tr h="0">
                <a:tc>
                  <a:txBody>
                    <a:bodyPr/>
                    <a:lstStyle/>
                    <a:p>
                      <a:r>
                        <a:rPr lang="en-GB" dirty="0"/>
                        <a:t>0%</a:t>
                      </a:r>
                    </a:p>
                  </a:txBody>
                  <a:tcPr/>
                </a:tc>
                <a:tc>
                  <a:txBody>
                    <a:bodyPr/>
                    <a:lstStyle/>
                    <a:p>
                      <a:r>
                        <a:rPr lang="en-GB" dirty="0"/>
                        <a:t>17</a:t>
                      </a:r>
                    </a:p>
                  </a:txBody>
                  <a:tcPr/>
                </a:tc>
                <a:extLst>
                  <a:ext uri="{0D108BD9-81ED-4DB2-BD59-A6C34878D82A}">
                    <a16:rowId xmlns:a16="http://schemas.microsoft.com/office/drawing/2014/main" val="1965881322"/>
                  </a:ext>
                </a:extLst>
              </a:tr>
              <a:tr h="370840">
                <a:tc>
                  <a:txBody>
                    <a:bodyPr/>
                    <a:lstStyle/>
                    <a:p>
                      <a:r>
                        <a:rPr lang="en-GB" dirty="0"/>
                        <a:t>1-50%</a:t>
                      </a:r>
                    </a:p>
                  </a:txBody>
                  <a:tcPr/>
                </a:tc>
                <a:tc>
                  <a:txBody>
                    <a:bodyPr/>
                    <a:lstStyle/>
                    <a:p>
                      <a:r>
                        <a:rPr lang="en-GB" dirty="0"/>
                        <a:t>22</a:t>
                      </a:r>
                    </a:p>
                  </a:txBody>
                  <a:tcPr/>
                </a:tc>
                <a:extLst>
                  <a:ext uri="{0D108BD9-81ED-4DB2-BD59-A6C34878D82A}">
                    <a16:rowId xmlns:a16="http://schemas.microsoft.com/office/drawing/2014/main" val="1793687860"/>
                  </a:ext>
                </a:extLst>
              </a:tr>
              <a:tr h="370840">
                <a:tc>
                  <a:txBody>
                    <a:bodyPr/>
                    <a:lstStyle/>
                    <a:p>
                      <a:r>
                        <a:rPr lang="en-GB" dirty="0"/>
                        <a:t>51-59%</a:t>
                      </a:r>
                    </a:p>
                  </a:txBody>
                  <a:tcPr/>
                </a:tc>
                <a:tc>
                  <a:txBody>
                    <a:bodyPr/>
                    <a:lstStyle/>
                    <a:p>
                      <a:r>
                        <a:rPr lang="en-GB" dirty="0"/>
                        <a:t>0</a:t>
                      </a:r>
                    </a:p>
                  </a:txBody>
                  <a:tcPr/>
                </a:tc>
                <a:extLst>
                  <a:ext uri="{0D108BD9-81ED-4DB2-BD59-A6C34878D82A}">
                    <a16:rowId xmlns:a16="http://schemas.microsoft.com/office/drawing/2014/main" val="32386605"/>
                  </a:ext>
                </a:extLst>
              </a:tr>
              <a:tr h="370840">
                <a:tc>
                  <a:txBody>
                    <a:bodyPr/>
                    <a:lstStyle/>
                    <a:p>
                      <a:r>
                        <a:rPr lang="en-GB" dirty="0"/>
                        <a:t>100%</a:t>
                      </a:r>
                    </a:p>
                  </a:txBody>
                  <a:tcPr/>
                </a:tc>
                <a:tc>
                  <a:txBody>
                    <a:bodyPr/>
                    <a:lstStyle/>
                    <a:p>
                      <a:r>
                        <a:rPr lang="en-GB" dirty="0"/>
                        <a:t>0</a:t>
                      </a:r>
                    </a:p>
                  </a:txBody>
                  <a:tcPr/>
                </a:tc>
                <a:extLst>
                  <a:ext uri="{0D108BD9-81ED-4DB2-BD59-A6C34878D82A}">
                    <a16:rowId xmlns:a16="http://schemas.microsoft.com/office/drawing/2014/main" val="1612392169"/>
                  </a:ext>
                </a:extLst>
              </a:tr>
            </a:tbl>
          </a:graphicData>
        </a:graphic>
      </p:graphicFrame>
    </p:spTree>
    <p:extLst>
      <p:ext uri="{BB962C8B-B14F-4D97-AF65-F5344CB8AC3E}">
        <p14:creationId xmlns:p14="http://schemas.microsoft.com/office/powerpoint/2010/main" val="1448937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98D5C-5C4E-5F78-49EE-2E8CC129C648}"/>
              </a:ext>
            </a:extLst>
          </p:cNvPr>
          <p:cNvSpPr>
            <a:spLocks noGrp="1"/>
          </p:cNvSpPr>
          <p:nvPr>
            <p:ph type="title"/>
          </p:nvPr>
        </p:nvSpPr>
        <p:spPr/>
        <p:txBody>
          <a:bodyPr/>
          <a:lstStyle/>
          <a:p>
            <a:r>
              <a:rPr lang="en-GB" sz="2400" dirty="0"/>
              <a:t>Schedule 2- Information to be Published (3)</a:t>
            </a:r>
          </a:p>
        </p:txBody>
      </p:sp>
      <p:sp>
        <p:nvSpPr>
          <p:cNvPr id="3" name="Content Placeholder 2">
            <a:extLst>
              <a:ext uri="{FF2B5EF4-FFF2-40B4-BE49-F238E27FC236}">
                <a16:creationId xmlns:a16="http://schemas.microsoft.com/office/drawing/2014/main" id="{D31648F1-4F76-2869-3C6C-C5601138F389}"/>
              </a:ext>
            </a:extLst>
          </p:cNvPr>
          <p:cNvSpPr>
            <a:spLocks noGrp="1"/>
          </p:cNvSpPr>
          <p:nvPr>
            <p:ph sz="quarter" idx="10"/>
          </p:nvPr>
        </p:nvSpPr>
        <p:spPr>
          <a:xfrm>
            <a:off x="755650" y="1485900"/>
            <a:ext cx="7886700" cy="547086"/>
          </a:xfrm>
        </p:spPr>
        <p:txBody>
          <a:bodyPr>
            <a:normAutofit fontScale="25000" lnSpcReduction="20000"/>
          </a:bodyPr>
          <a:lstStyle/>
          <a:p>
            <a:r>
              <a:rPr lang="en-GB" sz="8000" b="1" dirty="0"/>
              <a:t>Table 3:  Percentage of pay bill spent on facility time</a:t>
            </a:r>
          </a:p>
          <a:p>
            <a:pPr fontAlgn="base"/>
            <a:r>
              <a:rPr lang="en-GB" sz="2000" dirty="0">
                <a:solidFill>
                  <a:srgbClr val="000000"/>
                </a:solidFill>
                <a:effectLst/>
                <a:latin typeface="Aptos" panose="020B0004020202020204" pitchFamily="34" charset="0"/>
                <a:ea typeface="Times New Roman" panose="02020603050405020304" pitchFamily="18" charset="0"/>
                <a:cs typeface="Segoe UI" panose="020B0502040204020203" pitchFamily="34" charset="0"/>
              </a:rPr>
              <a:t> </a:t>
            </a:r>
            <a:endParaRPr lang="en-GB" sz="2000" dirty="0">
              <a:effectLst/>
              <a:latin typeface="Times New Roman" panose="02020603050405020304" pitchFamily="18" charset="0"/>
              <a:ea typeface="Times New Roman" panose="02020603050405020304" pitchFamily="18" charset="0"/>
            </a:endParaRPr>
          </a:p>
          <a:p>
            <a:endParaRPr lang="en-GB" dirty="0"/>
          </a:p>
          <a:p>
            <a:endParaRPr lang="en-GB" dirty="0"/>
          </a:p>
          <a:p>
            <a:endParaRPr lang="en-GB" dirty="0"/>
          </a:p>
          <a:p>
            <a:endParaRPr lang="en-GB" dirty="0"/>
          </a:p>
          <a:p>
            <a:endParaRPr lang="en-GB" dirty="0"/>
          </a:p>
        </p:txBody>
      </p:sp>
      <p:graphicFrame>
        <p:nvGraphicFramePr>
          <p:cNvPr id="6" name="Table 5">
            <a:extLst>
              <a:ext uri="{FF2B5EF4-FFF2-40B4-BE49-F238E27FC236}">
                <a16:creationId xmlns:a16="http://schemas.microsoft.com/office/drawing/2014/main" id="{69FAFF69-23A8-A64F-0BF7-4CCFD508F027}"/>
              </a:ext>
            </a:extLst>
          </p:cNvPr>
          <p:cNvGraphicFramePr>
            <a:graphicFrameLocks noGrp="1"/>
          </p:cNvGraphicFramePr>
          <p:nvPr>
            <p:extLst>
              <p:ext uri="{D42A27DB-BD31-4B8C-83A1-F6EECF244321}">
                <p14:modId xmlns:p14="http://schemas.microsoft.com/office/powerpoint/2010/main" val="2493622169"/>
              </p:ext>
            </p:extLst>
          </p:nvPr>
        </p:nvGraphicFramePr>
        <p:xfrm>
          <a:off x="755650" y="2172184"/>
          <a:ext cx="7690694" cy="2026920"/>
        </p:xfrm>
        <a:graphic>
          <a:graphicData uri="http://schemas.openxmlformats.org/drawingml/2006/table">
            <a:tbl>
              <a:tblPr firstRow="1" bandRow="1">
                <a:tableStyleId>{5C22544A-7EE6-4342-B048-85BDC9FD1C3A}</a:tableStyleId>
              </a:tblPr>
              <a:tblGrid>
                <a:gridCol w="4742942">
                  <a:extLst>
                    <a:ext uri="{9D8B030D-6E8A-4147-A177-3AD203B41FA5}">
                      <a16:colId xmlns:a16="http://schemas.microsoft.com/office/drawing/2014/main" val="2566077039"/>
                    </a:ext>
                  </a:extLst>
                </a:gridCol>
                <a:gridCol w="2947752">
                  <a:extLst>
                    <a:ext uri="{9D8B030D-6E8A-4147-A177-3AD203B41FA5}">
                      <a16:colId xmlns:a16="http://schemas.microsoft.com/office/drawing/2014/main" val="311542738"/>
                    </a:ext>
                  </a:extLst>
                </a:gridCol>
              </a:tblGrid>
              <a:tr h="370840">
                <a:tc>
                  <a:txBody>
                    <a:bodyPr/>
                    <a:lstStyle/>
                    <a:p>
                      <a:endParaRPr lang="en-GB" dirty="0"/>
                    </a:p>
                  </a:txBody>
                  <a:tcPr/>
                </a:tc>
                <a:tc>
                  <a:txBody>
                    <a:bodyPr/>
                    <a:lstStyle/>
                    <a:p>
                      <a:endParaRPr lang="en-GB"/>
                    </a:p>
                  </a:txBody>
                  <a:tcPr/>
                </a:tc>
                <a:extLst>
                  <a:ext uri="{0D108BD9-81ED-4DB2-BD59-A6C34878D82A}">
                    <a16:rowId xmlns:a16="http://schemas.microsoft.com/office/drawing/2014/main" val="981774530"/>
                  </a:ext>
                </a:extLst>
              </a:tr>
              <a:tr h="370840">
                <a:tc>
                  <a:txBody>
                    <a:bodyPr/>
                    <a:lstStyle/>
                    <a:p>
                      <a:r>
                        <a:rPr lang="en-GB" dirty="0"/>
                        <a:t>Total cost of facilities time</a:t>
                      </a:r>
                    </a:p>
                  </a:txBody>
                  <a:tcPr/>
                </a:tc>
                <a:tc>
                  <a:txBody>
                    <a:bodyPr/>
                    <a:lstStyle/>
                    <a:p>
                      <a:r>
                        <a:rPr lang="en-GB" dirty="0"/>
                        <a:t>£115, 862.23</a:t>
                      </a:r>
                    </a:p>
                  </a:txBody>
                  <a:tcPr/>
                </a:tc>
                <a:extLst>
                  <a:ext uri="{0D108BD9-81ED-4DB2-BD59-A6C34878D82A}">
                    <a16:rowId xmlns:a16="http://schemas.microsoft.com/office/drawing/2014/main" val="1549915040"/>
                  </a:ext>
                </a:extLst>
              </a:tr>
              <a:tr h="370840">
                <a:tc>
                  <a:txBody>
                    <a:bodyPr/>
                    <a:lstStyle/>
                    <a:p>
                      <a:r>
                        <a:rPr lang="en-GB" dirty="0"/>
                        <a:t>Total pay bill</a:t>
                      </a:r>
                    </a:p>
                  </a:txBody>
                  <a:tcPr/>
                </a:tc>
                <a:tc>
                  <a:txBody>
                    <a:bodyPr/>
                    <a:lstStyle/>
                    <a:p>
                      <a:r>
                        <a:rPr lang="en-GB" sz="1800" kern="1200" dirty="0">
                          <a:solidFill>
                            <a:schemeClr val="dk1"/>
                          </a:solidFill>
                          <a:effectLst/>
                          <a:latin typeface="+mn-lt"/>
                          <a:ea typeface="+mn-ea"/>
                          <a:cs typeface="+mn-cs"/>
                        </a:rPr>
                        <a:t>£621,022,000</a:t>
                      </a:r>
                      <a:endParaRPr lang="en-GB" dirty="0"/>
                    </a:p>
                  </a:txBody>
                  <a:tcPr/>
                </a:tc>
                <a:extLst>
                  <a:ext uri="{0D108BD9-81ED-4DB2-BD59-A6C34878D82A}">
                    <a16:rowId xmlns:a16="http://schemas.microsoft.com/office/drawing/2014/main" val="3004474369"/>
                  </a:ext>
                </a:extLst>
              </a:tr>
              <a:tr h="370840">
                <a:tc>
                  <a:txBody>
                    <a:bodyPr/>
                    <a:lstStyle/>
                    <a:p>
                      <a:r>
                        <a:rPr lang="en-GB" dirty="0"/>
                        <a:t>Percentage of total pay bill spend on facility time, calculated as </a:t>
                      </a:r>
                      <a:r>
                        <a:rPr lang="en-GB" dirty="0">
                          <a:sym typeface="Wingdings" panose="05000000000000000000" pitchFamily="2" charset="2"/>
                        </a:rPr>
                        <a:t>(total cost of facility time/ total pay bill) *100</a:t>
                      </a:r>
                      <a:endParaRPr lang="en-GB" dirty="0"/>
                    </a:p>
                  </a:txBody>
                  <a:tcPr/>
                </a:tc>
                <a:tc>
                  <a:txBody>
                    <a:bodyPr/>
                    <a:lstStyle/>
                    <a:p>
                      <a:r>
                        <a:rPr lang="en-GB" dirty="0"/>
                        <a:t>0.02%</a:t>
                      </a:r>
                    </a:p>
                  </a:txBody>
                  <a:tcPr/>
                </a:tc>
                <a:extLst>
                  <a:ext uri="{0D108BD9-81ED-4DB2-BD59-A6C34878D82A}">
                    <a16:rowId xmlns:a16="http://schemas.microsoft.com/office/drawing/2014/main" val="2065649857"/>
                  </a:ext>
                </a:extLst>
              </a:tr>
            </a:tbl>
          </a:graphicData>
        </a:graphic>
      </p:graphicFrame>
    </p:spTree>
    <p:extLst>
      <p:ext uri="{BB962C8B-B14F-4D97-AF65-F5344CB8AC3E}">
        <p14:creationId xmlns:p14="http://schemas.microsoft.com/office/powerpoint/2010/main" val="2103319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98D5C-5C4E-5F78-49EE-2E8CC129C648}"/>
              </a:ext>
            </a:extLst>
          </p:cNvPr>
          <p:cNvSpPr>
            <a:spLocks noGrp="1"/>
          </p:cNvSpPr>
          <p:nvPr>
            <p:ph type="title"/>
          </p:nvPr>
        </p:nvSpPr>
        <p:spPr/>
        <p:txBody>
          <a:bodyPr/>
          <a:lstStyle/>
          <a:p>
            <a:r>
              <a:rPr lang="en-GB" sz="2400" dirty="0"/>
              <a:t>Schedule 2:  Information to be Published (4)</a:t>
            </a:r>
          </a:p>
        </p:txBody>
      </p:sp>
      <p:sp>
        <p:nvSpPr>
          <p:cNvPr id="3" name="Content Placeholder 2">
            <a:extLst>
              <a:ext uri="{FF2B5EF4-FFF2-40B4-BE49-F238E27FC236}">
                <a16:creationId xmlns:a16="http://schemas.microsoft.com/office/drawing/2014/main" id="{D31648F1-4F76-2869-3C6C-C5601138F389}"/>
              </a:ext>
            </a:extLst>
          </p:cNvPr>
          <p:cNvSpPr>
            <a:spLocks noGrp="1"/>
          </p:cNvSpPr>
          <p:nvPr>
            <p:ph sz="quarter" idx="10"/>
          </p:nvPr>
        </p:nvSpPr>
        <p:spPr>
          <a:xfrm>
            <a:off x="755650" y="1485900"/>
            <a:ext cx="7886700" cy="1603529"/>
          </a:xfrm>
        </p:spPr>
        <p:txBody>
          <a:bodyPr>
            <a:normAutofit fontScale="92500" lnSpcReduction="20000"/>
          </a:bodyPr>
          <a:lstStyle/>
          <a:p>
            <a:r>
              <a:rPr lang="en-GB" sz="2000" b="1" dirty="0"/>
              <a:t>Table 4:  Paid trade union activities</a:t>
            </a:r>
          </a:p>
          <a:p>
            <a:r>
              <a:rPr lang="en-GB" sz="2000" dirty="0"/>
              <a:t>As a percentage of total paid facility time hours, how many hours were spent by employees who were relevant union officials during the relevant period on paid trade union activities? </a:t>
            </a:r>
            <a:endParaRPr lang="en-GB" sz="2000" b="1" dirty="0"/>
          </a:p>
          <a:p>
            <a:pPr fontAlgn="base"/>
            <a:r>
              <a:rPr lang="en-GB" sz="2000" dirty="0">
                <a:solidFill>
                  <a:srgbClr val="000000"/>
                </a:solidFill>
                <a:effectLst/>
                <a:latin typeface="Aptos" panose="020B0004020202020204" pitchFamily="34" charset="0"/>
                <a:ea typeface="Times New Roman" panose="02020603050405020304" pitchFamily="18" charset="0"/>
                <a:cs typeface="Segoe UI" panose="020B0502040204020203" pitchFamily="34" charset="0"/>
              </a:rPr>
              <a:t> </a:t>
            </a:r>
            <a:endParaRPr lang="en-GB" sz="2000" dirty="0">
              <a:effectLst/>
              <a:latin typeface="Times New Roman" panose="02020603050405020304" pitchFamily="18" charset="0"/>
              <a:ea typeface="Times New Roman" panose="02020603050405020304" pitchFamily="18" charset="0"/>
            </a:endParaRPr>
          </a:p>
          <a:p>
            <a:endParaRPr lang="en-GB" dirty="0"/>
          </a:p>
          <a:p>
            <a:endParaRPr lang="en-GB" dirty="0"/>
          </a:p>
          <a:p>
            <a:endParaRPr lang="en-GB" dirty="0"/>
          </a:p>
          <a:p>
            <a:endParaRPr lang="en-GB" dirty="0"/>
          </a:p>
          <a:p>
            <a:endParaRPr lang="en-GB" dirty="0"/>
          </a:p>
        </p:txBody>
      </p:sp>
      <p:graphicFrame>
        <p:nvGraphicFramePr>
          <p:cNvPr id="4" name="Table 3">
            <a:extLst>
              <a:ext uri="{FF2B5EF4-FFF2-40B4-BE49-F238E27FC236}">
                <a16:creationId xmlns:a16="http://schemas.microsoft.com/office/drawing/2014/main" id="{1FB94920-7470-167F-E582-C6803D8E62E9}"/>
              </a:ext>
            </a:extLst>
          </p:cNvPr>
          <p:cNvGraphicFramePr>
            <a:graphicFrameLocks noGrp="1"/>
          </p:cNvGraphicFramePr>
          <p:nvPr>
            <p:extLst>
              <p:ext uri="{D42A27DB-BD31-4B8C-83A1-F6EECF244321}">
                <p14:modId xmlns:p14="http://schemas.microsoft.com/office/powerpoint/2010/main" val="2966748220"/>
              </p:ext>
            </p:extLst>
          </p:nvPr>
        </p:nvGraphicFramePr>
        <p:xfrm>
          <a:off x="755650" y="2816328"/>
          <a:ext cx="7632700" cy="2511576"/>
        </p:xfrm>
        <a:graphic>
          <a:graphicData uri="http://schemas.openxmlformats.org/drawingml/2006/table">
            <a:tbl>
              <a:tblPr firstRow="1" bandRow="1">
                <a:tableStyleId>{5C22544A-7EE6-4342-B048-85BDC9FD1C3A}</a:tableStyleId>
              </a:tblPr>
              <a:tblGrid>
                <a:gridCol w="3816350">
                  <a:extLst>
                    <a:ext uri="{9D8B030D-6E8A-4147-A177-3AD203B41FA5}">
                      <a16:colId xmlns:a16="http://schemas.microsoft.com/office/drawing/2014/main" val="1016115252"/>
                    </a:ext>
                  </a:extLst>
                </a:gridCol>
                <a:gridCol w="3816350">
                  <a:extLst>
                    <a:ext uri="{9D8B030D-6E8A-4147-A177-3AD203B41FA5}">
                      <a16:colId xmlns:a16="http://schemas.microsoft.com/office/drawing/2014/main" val="2991084512"/>
                    </a:ext>
                  </a:extLst>
                </a:gridCol>
              </a:tblGrid>
              <a:tr h="499896">
                <a:tc>
                  <a:txBody>
                    <a:bodyPr/>
                    <a:lstStyle/>
                    <a:p>
                      <a:endParaRPr lang="en-GB" dirty="0"/>
                    </a:p>
                  </a:txBody>
                  <a:tcPr/>
                </a:tc>
                <a:tc>
                  <a:txBody>
                    <a:bodyPr/>
                    <a:lstStyle/>
                    <a:p>
                      <a:endParaRPr lang="en-GB"/>
                    </a:p>
                  </a:txBody>
                  <a:tcPr/>
                </a:tc>
                <a:extLst>
                  <a:ext uri="{0D108BD9-81ED-4DB2-BD59-A6C34878D82A}">
                    <a16:rowId xmlns:a16="http://schemas.microsoft.com/office/drawing/2014/main" val="684972725"/>
                  </a:ext>
                </a:extLst>
              </a:tr>
              <a:tr h="370840">
                <a:tc>
                  <a:txBody>
                    <a:bodyPr/>
                    <a:lstStyle/>
                    <a:p>
                      <a:r>
                        <a:rPr lang="en-GB" dirty="0"/>
                        <a:t>Time spent on paid trade union activities as a percentage of total paid facility time hours calculated as (total hours spent on paid trade union activities by relevant union officials during the period plus total paid facility time hours) * 100</a:t>
                      </a:r>
                    </a:p>
                  </a:txBody>
                  <a:tcPr/>
                </a:tc>
                <a:tc>
                  <a:txBody>
                    <a:bodyPr/>
                    <a:lstStyle/>
                    <a:p>
                      <a:r>
                        <a:rPr lang="en-GB" dirty="0"/>
                        <a:t>22.3%</a:t>
                      </a:r>
                    </a:p>
                  </a:txBody>
                  <a:tcPr/>
                </a:tc>
                <a:extLst>
                  <a:ext uri="{0D108BD9-81ED-4DB2-BD59-A6C34878D82A}">
                    <a16:rowId xmlns:a16="http://schemas.microsoft.com/office/drawing/2014/main" val="2439519454"/>
                  </a:ext>
                </a:extLst>
              </a:tr>
            </a:tbl>
          </a:graphicData>
        </a:graphic>
      </p:graphicFrame>
    </p:spTree>
    <p:extLst>
      <p:ext uri="{BB962C8B-B14F-4D97-AF65-F5344CB8AC3E}">
        <p14:creationId xmlns:p14="http://schemas.microsoft.com/office/powerpoint/2010/main" val="1266286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7A39569-CE16-CFF4-5CA4-531A94AC50CB}"/>
              </a:ext>
            </a:extLst>
          </p:cNvPr>
          <p:cNvSpPr>
            <a:spLocks noGrp="1"/>
          </p:cNvSpPr>
          <p:nvPr>
            <p:ph type="body" sz="quarter" idx="10"/>
          </p:nvPr>
        </p:nvSpPr>
        <p:spPr/>
        <p:txBody>
          <a:bodyPr/>
          <a:lstStyle/>
          <a:p>
            <a:r>
              <a:rPr lang="en-GB" dirty="0"/>
              <a:t>Thank you</a:t>
            </a:r>
          </a:p>
        </p:txBody>
      </p:sp>
      <p:sp>
        <p:nvSpPr>
          <p:cNvPr id="6" name="Text Placeholder 5">
            <a:extLst>
              <a:ext uri="{FF2B5EF4-FFF2-40B4-BE49-F238E27FC236}">
                <a16:creationId xmlns:a16="http://schemas.microsoft.com/office/drawing/2014/main" id="{F52964C2-B7D8-F207-A84F-39500B115DEF}"/>
              </a:ext>
            </a:extLst>
          </p:cNvPr>
          <p:cNvSpPr>
            <a:spLocks noGrp="1"/>
          </p:cNvSpPr>
          <p:nvPr>
            <p:ph type="body" sz="quarter" idx="13"/>
          </p:nvPr>
        </p:nvSpPr>
        <p:spPr/>
        <p:txBody>
          <a:bodyPr/>
          <a:lstStyle/>
          <a:p>
            <a:r>
              <a:rPr lang="en-GB" dirty="0"/>
              <a:t>Any questions ?</a:t>
            </a:r>
          </a:p>
        </p:txBody>
      </p:sp>
    </p:spTree>
    <p:extLst>
      <p:ext uri="{BB962C8B-B14F-4D97-AF65-F5344CB8AC3E}">
        <p14:creationId xmlns:p14="http://schemas.microsoft.com/office/powerpoint/2010/main" val="2673196390"/>
      </p:ext>
    </p:extLst>
  </p:cSld>
  <p:clrMapOvr>
    <a:masterClrMapping/>
  </p:clrMapOvr>
</p:sld>
</file>

<file path=ppt/theme/theme1.xml><?xml version="1.0" encoding="utf-8"?>
<a:theme xmlns:a="http://schemas.openxmlformats.org/drawingml/2006/main" name="STH Transformation Branding">
  <a:themeElements>
    <a:clrScheme name="STH 5-12-16">
      <a:dk1>
        <a:srgbClr val="536876"/>
      </a:dk1>
      <a:lt1>
        <a:srgbClr val="FFFFFF"/>
      </a:lt1>
      <a:dk2>
        <a:srgbClr val="003087"/>
      </a:dk2>
      <a:lt2>
        <a:srgbClr val="E8EDEE"/>
      </a:lt2>
      <a:accent1>
        <a:srgbClr val="005EB8"/>
      </a:accent1>
      <a:accent2>
        <a:srgbClr val="41B6E6"/>
      </a:accent2>
      <a:accent3>
        <a:srgbClr val="768692"/>
      </a:accent3>
      <a:accent4>
        <a:srgbClr val="0071CE"/>
      </a:accent4>
      <a:accent5>
        <a:srgbClr val="AE2473"/>
      </a:accent5>
      <a:accent6>
        <a:srgbClr val="78BE20"/>
      </a:accent6>
      <a:hlink>
        <a:srgbClr val="0071CE"/>
      </a:hlink>
      <a:folHlink>
        <a:srgbClr val="E78B0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P Template MHS 9-2-17" id="{821CD79B-6439-B44E-AFCF-4F73EC730041}" vid="{31BA6DE0-34E8-2544-822F-B7D9E7B076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29966</TotalTime>
  <Words>457</Words>
  <Application>Microsoft Office PowerPoint</Application>
  <PresentationFormat>On-screen Show (4:3)</PresentationFormat>
  <Paragraphs>70</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Aptos</vt:lpstr>
      <vt:lpstr>Arial</vt:lpstr>
      <vt:lpstr>Calibri</vt:lpstr>
      <vt:lpstr>Calibri Light</vt:lpstr>
      <vt:lpstr>Helvetica</vt:lpstr>
      <vt:lpstr>Times New Roman</vt:lpstr>
      <vt:lpstr>Wingdings</vt:lpstr>
      <vt:lpstr>STH Transformation Branding</vt:lpstr>
      <vt:lpstr>PowerPoint Presentation</vt:lpstr>
      <vt:lpstr>Reporting Requirement </vt:lpstr>
      <vt:lpstr>Schedule 2 – Information to be published  </vt:lpstr>
      <vt:lpstr>Schedule 2 –Information to be Published (2)</vt:lpstr>
      <vt:lpstr>Schedule 2- Information to be Published (3)</vt:lpstr>
      <vt:lpstr>Schedule 2:  Information to be Published (4)</vt:lpstr>
      <vt:lpstr>PowerPoint Presentation</vt:lpstr>
    </vt:vector>
  </TitlesOfParts>
  <Company>South Tees Hospitals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 May template</dc:title>
  <dc:creator>Morris Dave (RTR) South Tees NHS Foundation Trust</dc:creator>
  <cp:lastModifiedBy>BINNS, Sarah (SOUTH TEES HOSPITALS NHS FOUNDATION TRUST)</cp:lastModifiedBy>
  <cp:revision>1263</cp:revision>
  <cp:lastPrinted>2024-04-11T09:14:11Z</cp:lastPrinted>
  <dcterms:created xsi:type="dcterms:W3CDTF">2016-05-05T07:39:41Z</dcterms:created>
  <dcterms:modified xsi:type="dcterms:W3CDTF">2025-07-23T10:39:30Z</dcterms:modified>
</cp:coreProperties>
</file>